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50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65312-1C7B-C4DD-1E60-DD66DE997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776C4B-D095-A192-2DA3-F8FCD940D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18422-A5A5-3761-2206-919FFBFEF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DBC34-BF1A-161D-6E37-10A039079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BF249-C78A-E81D-5BAE-A2B86AB4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47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1904-C1B2-1368-5E2A-21369A0C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5C595-C99F-FDC2-0D5E-8ADDF3D37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8B61B-15BA-FADF-D0A8-EAB74AF7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BC707-208B-D173-EA6C-235518F8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E95BA-8668-B07E-CDDA-B569BC2F3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138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60FD9B-0826-D4E3-BB1B-31B7945E5D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6BEF2-2CA0-DE7C-9255-2D507634D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372E1-6046-BC72-BB38-22315768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5E98B-987D-3347-8764-532EBEC6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00C2-F50C-902E-D280-3C737DE8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92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8EFED-D0D0-F269-C6CA-6DA3F6FB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8E31D-F8AF-120C-E377-9AE1CEA6E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15E6C-8BF5-0F24-67F5-E8488E889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C4716-7C5A-E1E6-E024-F5DD09AB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352CA-AA85-572C-4828-843000814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21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FC87A-D411-F827-2590-0F3C5B7F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230F1-CC8C-B114-8C8D-CCF5870DF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52815-DB47-9387-DB10-A2FA5198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FDF70-D8AD-B232-53D0-97625D8D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A182-D22B-B8C4-EA70-9DB967F9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03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7D84-23C7-A8AE-7338-1154C5A4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1DBED-C758-A9C3-468B-B6F8232A3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81590-A3F4-1014-2023-C902F2928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C3EBE-20C7-F351-A928-03197477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92F61-C997-6A58-4FB5-0E267240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FFCFEC-C90E-4D74-D8A3-AB299E214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48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CEE9-6722-3FF8-DC6B-E6BAF2C0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115DE-97AA-1497-B5A0-18C447C0C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2AC6FB-C0C7-71F4-4E81-9A5BCB7CD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AA219-62E2-102D-9640-B2288B0D3B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D5094E-1BC5-63E6-5BD1-DA31FA5087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EEAD2-CFFD-5770-E225-0AC25F838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DB4774-2523-70F0-EF4F-7B09E5DED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173A8E-CD8C-A712-F17A-7B138387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88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252F6-B9C3-BF2A-1881-72C510A11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419AA-AEEF-F08D-77D3-15C466014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AFDB35-EC2F-48DC-318C-92CB5910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9D264-C084-34EB-FC37-2569F065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1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4A278-C0AB-C41B-876D-04150708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C4F48A-7C3A-6B84-6417-2C16F7287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32518-27A4-B38C-99E1-BC9A4541D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7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01358-4042-66F3-B436-EA52C0E17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145BE-F7A1-C12F-BC9E-84B5474B6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1B864-B82D-B9C6-1B6E-435299D98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D4C86-4A94-04DE-53D8-2EA90307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334AD-3094-BBC7-6835-FE6E46803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CD737-8560-572C-3374-B1EDBFF1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85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5741A-CD49-D976-8B05-E66005B5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BD129E-DE28-97DF-3629-80EEE525DF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3AE16-EBA2-B57E-D934-0A23EBD2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73E12-B03A-0C48-0279-5D24D46A9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66AA3-BC33-1006-AB92-708B2C582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9CE8D-1C2C-236D-15F2-AE2564BBD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08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6ADB7-894C-B4CA-F4A6-5D561F42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9E765-C288-EDF0-53D4-CC9F7163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38C3E-07CD-5441-AEE8-7A01F423A6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8C1C2C-D1B2-43AF-81E1-53455B61842F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68A96-2A45-7AE5-380D-E17DDCAE5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020D1-A093-1C32-7B05-B43FD4936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50EEB5-8FFD-4393-ABCB-9AEFC10597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99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9A2554-440F-7E74-46EB-2B74D16A2F33}"/>
              </a:ext>
            </a:extLst>
          </p:cNvPr>
          <p:cNvSpPr txBox="1"/>
          <p:nvPr/>
        </p:nvSpPr>
        <p:spPr>
          <a:xfrm>
            <a:off x="620485" y="474345"/>
            <a:ext cx="1077685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4000" b="1" dirty="0"/>
              <a:t>Which 3 disciples fell asleep in the Garden of Gethsemane whilst Jesus prayed?</a:t>
            </a:r>
          </a:p>
          <a:p>
            <a:endParaRPr lang="en-GB" sz="4000" b="1" dirty="0"/>
          </a:p>
          <a:p>
            <a:pPr marL="342900" indent="-342900">
              <a:buAutoNum type="alphaUcParenR"/>
            </a:pPr>
            <a:r>
              <a:rPr lang="en-GB" sz="4000" dirty="0"/>
              <a:t>Peter, James, John</a:t>
            </a:r>
          </a:p>
          <a:p>
            <a:pPr marL="342900" indent="-342900">
              <a:buAutoNum type="alphaUcParenR"/>
            </a:pPr>
            <a:r>
              <a:rPr lang="en-GB" sz="4000" dirty="0"/>
              <a:t>Judas, Peter, Thomas</a:t>
            </a:r>
          </a:p>
          <a:p>
            <a:pPr marL="342900" indent="-342900">
              <a:buAutoNum type="alphaUcParenR"/>
            </a:pPr>
            <a:r>
              <a:rPr lang="en-GB" sz="4000" dirty="0"/>
              <a:t>James, John, Andrew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B219CC-C731-6CA0-01E6-00F1679C1E09}"/>
              </a:ext>
            </a:extLst>
          </p:cNvPr>
          <p:cNvSpPr txBox="1"/>
          <p:nvPr/>
        </p:nvSpPr>
        <p:spPr>
          <a:xfrm>
            <a:off x="1545771" y="4876800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0000"/>
                </a:solidFill>
              </a:rPr>
              <a:t>Answer: A) Peter, James, John</a:t>
            </a:r>
          </a:p>
        </p:txBody>
      </p:sp>
    </p:spTree>
    <p:extLst>
      <p:ext uri="{BB962C8B-B14F-4D97-AF65-F5344CB8AC3E}">
        <p14:creationId xmlns:p14="http://schemas.microsoft.com/office/powerpoint/2010/main" val="283635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3EDB6-5047-116A-D1EF-7897453D9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4A0D7-1A39-B45B-A344-38757E6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10. What is the difference between a prayer of intercession and a prayer of petition?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A9EA4-D242-6B7D-D191-464A1B238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b="1" dirty="0"/>
          </a:p>
          <a:p>
            <a:pPr marL="342900" indent="-342900">
              <a:buAutoNum type="alphaUcParenR"/>
            </a:pPr>
            <a:r>
              <a:rPr lang="en-GB" b="1" dirty="0"/>
              <a:t>Prayer of intercession is when we pray for ourselves. Prayer of petition is when we pray for our pets.</a:t>
            </a:r>
          </a:p>
          <a:p>
            <a:pPr marL="342900" indent="-342900">
              <a:buAutoNum type="alphaUcParenR"/>
            </a:pPr>
            <a:r>
              <a:rPr lang="en-GB" b="1" dirty="0"/>
              <a:t>Prayer of intercession is when we pray for ourselves. Prayer of petition is when we pray for the needs of others.</a:t>
            </a:r>
          </a:p>
          <a:p>
            <a:pPr marL="342900" indent="-342900">
              <a:buAutoNum type="alphaUcParenR"/>
            </a:pPr>
            <a:r>
              <a:rPr lang="en-GB" b="1" dirty="0"/>
              <a:t>Prayer of intercession is when we pray for the needs of others. Prayer of petition is when we pray for something for ourselves.</a:t>
            </a:r>
            <a:endParaRPr lang="en-GB" sz="1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DB1178-7899-DA81-822E-C9B0D48A9684}"/>
              </a:ext>
            </a:extLst>
          </p:cNvPr>
          <p:cNvSpPr txBox="1"/>
          <p:nvPr/>
        </p:nvSpPr>
        <p:spPr>
          <a:xfrm>
            <a:off x="1556656" y="5257800"/>
            <a:ext cx="94161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Answer: C) Prayer of intercession is when we pray for the needs of others. Prayer of petition is when we pray for something for ourselves.</a:t>
            </a:r>
          </a:p>
        </p:txBody>
      </p:sp>
    </p:spTree>
    <p:extLst>
      <p:ext uri="{BB962C8B-B14F-4D97-AF65-F5344CB8AC3E}">
        <p14:creationId xmlns:p14="http://schemas.microsoft.com/office/powerpoint/2010/main" val="24136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31181-CCA8-EFAA-F8C9-D03E148AB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073687-E6C6-13DC-3484-7943432E2A33}"/>
              </a:ext>
            </a:extLst>
          </p:cNvPr>
          <p:cNvSpPr txBox="1"/>
          <p:nvPr/>
        </p:nvSpPr>
        <p:spPr>
          <a:xfrm>
            <a:off x="620485" y="474345"/>
            <a:ext cx="1077685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2. Which prayer did Jesus teach His disciples?</a:t>
            </a:r>
          </a:p>
          <a:p>
            <a:endParaRPr lang="en-GB" sz="4000" b="1" dirty="0"/>
          </a:p>
          <a:p>
            <a:r>
              <a:rPr lang="en-GB" sz="4000" b="1" dirty="0"/>
              <a:t>A) Hail Mary</a:t>
            </a:r>
            <a:br>
              <a:rPr lang="en-GB" sz="4000" b="1" dirty="0"/>
            </a:br>
            <a:r>
              <a:rPr lang="en-GB" sz="4000" b="1" dirty="0"/>
              <a:t>B) The Rosary</a:t>
            </a:r>
            <a:br>
              <a:rPr lang="en-GB" sz="4000" b="1" dirty="0"/>
            </a:br>
            <a:r>
              <a:rPr lang="en-GB" sz="4000" b="1" dirty="0"/>
              <a:t>C) Our Father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E17C42-2A99-F835-9C56-B47561DD5ED8}"/>
              </a:ext>
            </a:extLst>
          </p:cNvPr>
          <p:cNvSpPr txBox="1"/>
          <p:nvPr/>
        </p:nvSpPr>
        <p:spPr>
          <a:xfrm>
            <a:off x="1545771" y="4876800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0000"/>
                </a:solidFill>
              </a:rPr>
              <a:t>Answer: C) Our Father</a:t>
            </a:r>
          </a:p>
        </p:txBody>
      </p:sp>
    </p:spTree>
    <p:extLst>
      <p:ext uri="{BB962C8B-B14F-4D97-AF65-F5344CB8AC3E}">
        <p14:creationId xmlns:p14="http://schemas.microsoft.com/office/powerpoint/2010/main" val="31585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41839-6C35-32FA-2D79-608FA1545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350E51-ABE4-E7FB-401C-B28BDE2CBE98}"/>
              </a:ext>
            </a:extLst>
          </p:cNvPr>
          <p:cNvSpPr txBox="1"/>
          <p:nvPr/>
        </p:nvSpPr>
        <p:spPr>
          <a:xfrm>
            <a:off x="620485" y="474345"/>
            <a:ext cx="1077685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 startAt="3"/>
            </a:pPr>
            <a:r>
              <a:rPr lang="en-GB" sz="4000" b="1" dirty="0"/>
              <a:t>How many Hail Marys are in one decade of the Rosary?</a:t>
            </a:r>
          </a:p>
          <a:p>
            <a:pPr marL="742950" indent="-742950">
              <a:buAutoNum type="arabicPeriod" startAt="3"/>
            </a:pPr>
            <a:endParaRPr lang="en-GB" sz="4000" b="1" dirty="0"/>
          </a:p>
          <a:p>
            <a:r>
              <a:rPr lang="en-GB" sz="4000" b="1" dirty="0"/>
              <a:t>A) 5</a:t>
            </a:r>
            <a:br>
              <a:rPr lang="en-GB" sz="4000" b="1" dirty="0"/>
            </a:br>
            <a:r>
              <a:rPr lang="en-GB" sz="4000" b="1" dirty="0"/>
              <a:t>B) 10</a:t>
            </a:r>
            <a:br>
              <a:rPr lang="en-GB" sz="4000" b="1" dirty="0"/>
            </a:br>
            <a:r>
              <a:rPr lang="en-GB" sz="4000" b="1" dirty="0"/>
              <a:t>C) 15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2BBC08-AF4A-F3D8-3EEC-5C70780B2629}"/>
              </a:ext>
            </a:extLst>
          </p:cNvPr>
          <p:cNvSpPr txBox="1"/>
          <p:nvPr/>
        </p:nvSpPr>
        <p:spPr>
          <a:xfrm>
            <a:off x="1545771" y="4876800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0000"/>
                </a:solidFill>
              </a:rPr>
              <a:t>Answer: B) 10</a:t>
            </a:r>
          </a:p>
        </p:txBody>
      </p:sp>
    </p:spTree>
    <p:extLst>
      <p:ext uri="{BB962C8B-B14F-4D97-AF65-F5344CB8AC3E}">
        <p14:creationId xmlns:p14="http://schemas.microsoft.com/office/powerpoint/2010/main" val="194420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3AF4D-7C25-C2A7-E025-0C2626300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4. What month do Catholics have a special devotion to praying the Rosary?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4B411-B97B-682F-1223-2B9CD9D1A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b="1" dirty="0"/>
          </a:p>
          <a:p>
            <a:pPr marL="342900" indent="-342900">
              <a:buAutoNum type="alphaUcParenR"/>
            </a:pPr>
            <a:r>
              <a:rPr lang="en-GB" sz="4000" b="1" dirty="0"/>
              <a:t>November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October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May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580112-D8B2-1833-B793-68C468F5899C}"/>
              </a:ext>
            </a:extLst>
          </p:cNvPr>
          <p:cNvSpPr txBox="1"/>
          <p:nvPr/>
        </p:nvSpPr>
        <p:spPr>
          <a:xfrm>
            <a:off x="1513114" y="4463143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Answer: B) October</a:t>
            </a:r>
          </a:p>
        </p:txBody>
      </p:sp>
    </p:spTree>
    <p:extLst>
      <p:ext uri="{BB962C8B-B14F-4D97-AF65-F5344CB8AC3E}">
        <p14:creationId xmlns:p14="http://schemas.microsoft.com/office/powerpoint/2010/main" val="277613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99D49-6F10-9631-15CA-40E1729B4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F2F456-805A-B8B4-19C4-4F8C289047EC}"/>
              </a:ext>
            </a:extLst>
          </p:cNvPr>
          <p:cNvSpPr txBox="1"/>
          <p:nvPr/>
        </p:nvSpPr>
        <p:spPr>
          <a:xfrm>
            <a:off x="620485" y="474345"/>
            <a:ext cx="1077685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5. When praying the Rosary, which prayers are said on the large beads?</a:t>
            </a:r>
          </a:p>
          <a:p>
            <a:endParaRPr lang="en-GB" sz="4000" b="1" dirty="0"/>
          </a:p>
          <a:p>
            <a:r>
              <a:rPr lang="en-GB" sz="4000" b="1" dirty="0"/>
              <a:t>A) Hail Mary</a:t>
            </a:r>
            <a:br>
              <a:rPr lang="en-GB" sz="4000" b="1" dirty="0"/>
            </a:br>
            <a:r>
              <a:rPr lang="en-GB" sz="4000" b="1" dirty="0"/>
              <a:t>B) Our Father</a:t>
            </a:r>
            <a:br>
              <a:rPr lang="en-GB" sz="4000" b="1" dirty="0"/>
            </a:br>
            <a:r>
              <a:rPr lang="en-GB" sz="4000" b="1" dirty="0"/>
              <a:t>C) Glory Be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725EC-1239-2213-7022-F1D3D4A1F459}"/>
              </a:ext>
            </a:extLst>
          </p:cNvPr>
          <p:cNvSpPr txBox="1"/>
          <p:nvPr/>
        </p:nvSpPr>
        <p:spPr>
          <a:xfrm>
            <a:off x="1545771" y="4876800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0000"/>
                </a:solidFill>
              </a:rPr>
              <a:t>Answer: B) Our Father</a:t>
            </a:r>
          </a:p>
        </p:txBody>
      </p:sp>
    </p:spTree>
    <p:extLst>
      <p:ext uri="{BB962C8B-B14F-4D97-AF65-F5344CB8AC3E}">
        <p14:creationId xmlns:p14="http://schemas.microsoft.com/office/powerpoint/2010/main" val="66600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12530-7F18-653E-E2BA-452EC064C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FDD8CA8-8C54-5EF7-3E67-8FBEBD7BB3ED}"/>
              </a:ext>
            </a:extLst>
          </p:cNvPr>
          <p:cNvSpPr txBox="1"/>
          <p:nvPr/>
        </p:nvSpPr>
        <p:spPr>
          <a:xfrm>
            <a:off x="707571" y="485231"/>
            <a:ext cx="1077685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6. What is a novena?</a:t>
            </a:r>
          </a:p>
          <a:p>
            <a:pPr marL="742950" indent="-742950">
              <a:buAutoNum type="arabicPeriod" startAt="5"/>
            </a:pPr>
            <a:endParaRPr lang="en-GB" sz="4000" b="1" dirty="0"/>
          </a:p>
          <a:p>
            <a:r>
              <a:rPr lang="en-GB" sz="4000" b="1" dirty="0"/>
              <a:t>A) A short morning prayer</a:t>
            </a:r>
            <a:br>
              <a:rPr lang="en-GB" sz="4000" b="1" dirty="0"/>
            </a:br>
            <a:r>
              <a:rPr lang="en-GB" sz="4000" b="1" dirty="0"/>
              <a:t>B) A prayer said for nine days in a row</a:t>
            </a:r>
            <a:br>
              <a:rPr lang="en-GB" sz="4000" b="1" dirty="0"/>
            </a:br>
            <a:r>
              <a:rPr lang="en-GB" sz="4000" b="1" dirty="0"/>
              <a:t>C) A prayer for meals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B9E0D1-BC00-D8EC-791A-68181A286DE3}"/>
              </a:ext>
            </a:extLst>
          </p:cNvPr>
          <p:cNvSpPr txBox="1"/>
          <p:nvPr/>
        </p:nvSpPr>
        <p:spPr>
          <a:xfrm>
            <a:off x="1513114" y="4463143"/>
            <a:ext cx="94161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Answer: B) A prayer said for nine days in a row</a:t>
            </a:r>
          </a:p>
        </p:txBody>
      </p:sp>
    </p:spTree>
    <p:extLst>
      <p:ext uri="{BB962C8B-B14F-4D97-AF65-F5344CB8AC3E}">
        <p14:creationId xmlns:p14="http://schemas.microsoft.com/office/powerpoint/2010/main" val="206873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C3241-DE7B-5769-1E2C-B58D725BB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8E22A-DEF2-313A-6DC7-51C78F02F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7. What month do Catholics have a special devotion to praying for the dead?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9B860-BEB2-40D8-32A1-3E67D2DCB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b="1" dirty="0"/>
          </a:p>
          <a:p>
            <a:pPr marL="342900" indent="-342900">
              <a:buAutoNum type="alphaUcParenR"/>
            </a:pPr>
            <a:r>
              <a:rPr lang="en-GB" sz="4000" b="1" dirty="0"/>
              <a:t>November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October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May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C2582-1CC8-6812-F7D8-1FB7BA440C59}"/>
              </a:ext>
            </a:extLst>
          </p:cNvPr>
          <p:cNvSpPr txBox="1"/>
          <p:nvPr/>
        </p:nvSpPr>
        <p:spPr>
          <a:xfrm>
            <a:off x="1513114" y="4463143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Answer: A) November</a:t>
            </a:r>
          </a:p>
        </p:txBody>
      </p:sp>
    </p:spTree>
    <p:extLst>
      <p:ext uri="{BB962C8B-B14F-4D97-AF65-F5344CB8AC3E}">
        <p14:creationId xmlns:p14="http://schemas.microsoft.com/office/powerpoint/2010/main" val="83694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E3691-8144-ED92-EDC2-ADCA2BA28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8174-72BC-C415-F517-E7D667923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8. What is the difference between formulaic prayer and extempore prayer?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57053-A412-A14C-4D1C-E0528897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1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GB" sz="1800" b="1" dirty="0"/>
          </a:p>
          <a:p>
            <a:pPr marL="342900" indent="-342900">
              <a:buAutoNum type="alphaUcParenR"/>
            </a:pPr>
            <a:r>
              <a:rPr lang="en-GB" b="1" dirty="0"/>
              <a:t> Formulaic prayer is when it has a set structure, e.g. Our Father. Extempore is when it is a spontaneous and personal prayer, e.g. you make one up! </a:t>
            </a:r>
          </a:p>
          <a:p>
            <a:pPr marL="342900" indent="-342900">
              <a:buAutoNum type="alphaUcParenR"/>
            </a:pPr>
            <a:r>
              <a:rPr lang="en-GB" b="1" dirty="0"/>
              <a:t> Formulaic prayer is when you pray about maths and formulas. Extempore is when you pray about exits.</a:t>
            </a:r>
          </a:p>
          <a:p>
            <a:pPr marL="342900" indent="-342900">
              <a:buAutoNum type="alphaUcParenR"/>
            </a:pPr>
            <a:r>
              <a:rPr lang="en-GB" b="1" dirty="0"/>
              <a:t>Formulaic prayer is when it is a spontaneous and personal prayer, e.g. you make one up! Extempore prayer is when it has a set structure, e.g. Our Father.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389F20-5E85-C372-EAAC-DB45DE6E4C2D}"/>
              </a:ext>
            </a:extLst>
          </p:cNvPr>
          <p:cNvSpPr txBox="1"/>
          <p:nvPr/>
        </p:nvSpPr>
        <p:spPr>
          <a:xfrm>
            <a:off x="1415143" y="5290458"/>
            <a:ext cx="99386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Answer: A) Formulaic prayer is when it has a set structure, e.g. Our Father. Extempore is when it is a spontaneous and personal prayer, e.g. you make one up!</a:t>
            </a:r>
          </a:p>
        </p:txBody>
      </p:sp>
    </p:spTree>
    <p:extLst>
      <p:ext uri="{BB962C8B-B14F-4D97-AF65-F5344CB8AC3E}">
        <p14:creationId xmlns:p14="http://schemas.microsoft.com/office/powerpoint/2010/main" val="20636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D10DE-819D-468A-50F7-952F623B3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70C8C-EB48-1265-1BE1-A0F2203E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9. What month do Catholics have a special devotion to praying for the intercession of Mary?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5105A-EBFB-9E2A-13AD-FE51E3CBC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800" b="1" dirty="0"/>
          </a:p>
          <a:p>
            <a:pPr marL="342900" indent="-342900">
              <a:buAutoNum type="alphaUcParenR"/>
            </a:pPr>
            <a:r>
              <a:rPr lang="en-GB" sz="4000" b="1" dirty="0"/>
              <a:t>November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October</a:t>
            </a:r>
          </a:p>
          <a:p>
            <a:pPr marL="342900" indent="-342900">
              <a:buAutoNum type="alphaUcParenR"/>
            </a:pPr>
            <a:r>
              <a:rPr lang="en-GB" sz="4000" b="1" dirty="0"/>
              <a:t>May</a:t>
            </a:r>
          </a:p>
          <a:p>
            <a:pPr marL="0" indent="0">
              <a:buNone/>
            </a:pPr>
            <a:endParaRPr lang="en-GB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137E16-560A-AE90-40E3-15E07D5827A3}"/>
              </a:ext>
            </a:extLst>
          </p:cNvPr>
          <p:cNvSpPr txBox="1"/>
          <p:nvPr/>
        </p:nvSpPr>
        <p:spPr>
          <a:xfrm>
            <a:off x="1513114" y="4463143"/>
            <a:ext cx="941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Answer: C) May</a:t>
            </a:r>
          </a:p>
        </p:txBody>
      </p:sp>
    </p:spTree>
    <p:extLst>
      <p:ext uri="{BB962C8B-B14F-4D97-AF65-F5344CB8AC3E}">
        <p14:creationId xmlns:p14="http://schemas.microsoft.com/office/powerpoint/2010/main" val="400645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8EA66677158F4FB1B062E8B5F14898" ma:contentTypeVersion="18" ma:contentTypeDescription="Create a new document." ma:contentTypeScope="" ma:versionID="d932ff2d8f2f870a9846a556b4f09826">
  <xsd:schema xmlns:xsd="http://www.w3.org/2001/XMLSchema" xmlns:xs="http://www.w3.org/2001/XMLSchema" xmlns:p="http://schemas.microsoft.com/office/2006/metadata/properties" xmlns:ns1="http://schemas.microsoft.com/sharepoint/v3" xmlns:ns2="539312b4-86b0-431b-b01a-843fe757a746" xmlns:ns3="2cae9641-0f23-42a7-b090-e448a65a53ef" targetNamespace="http://schemas.microsoft.com/office/2006/metadata/properties" ma:root="true" ma:fieldsID="df0e871a49893649676664f8c83e59bc" ns1:_="" ns2:_="" ns3:_="">
    <xsd:import namespace="http://schemas.microsoft.com/sharepoint/v3"/>
    <xsd:import namespace="539312b4-86b0-431b-b01a-843fe757a746"/>
    <xsd:import namespace="2cae9641-0f23-42a7-b090-e448a65a53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312b4-86b0-431b-b01a-843fe757a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8bb346c-0dae-4bed-b835-e1cba8e1b0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ae9641-0f23-42a7-b090-e448a65a53e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ea4debf-edf0-4229-ac90-516da9424e60}" ma:internalName="TaxCatchAll" ma:showField="CatchAllData" ma:web="2cae9641-0f23-42a7-b090-e448a65a53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cae9641-0f23-42a7-b090-e448a65a53ef" xsi:nil="true"/>
    <_ip_UnifiedCompliancePolicyProperties xmlns="http://schemas.microsoft.com/sharepoint/v3" xsi:nil="true"/>
    <lcf76f155ced4ddcb4097134ff3c332f xmlns="539312b4-86b0-431b-b01a-843fe757a7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4F8270-B56C-46AC-894E-DE7B6BCA8BB2}"/>
</file>

<file path=customXml/itemProps2.xml><?xml version="1.0" encoding="utf-8"?>
<ds:datastoreItem xmlns:ds="http://schemas.openxmlformats.org/officeDocument/2006/customXml" ds:itemID="{86810F3F-1366-451F-98B7-C2B4671718B3}"/>
</file>

<file path=customXml/itemProps3.xml><?xml version="1.0" encoding="utf-8"?>
<ds:datastoreItem xmlns:ds="http://schemas.openxmlformats.org/officeDocument/2006/customXml" ds:itemID="{97E7009A-1C0B-481A-9725-CD0588F0D4FF}"/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515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4. What month do Catholics have a special devotion to praying the Rosary?</vt:lpstr>
      <vt:lpstr>PowerPoint Presentation</vt:lpstr>
      <vt:lpstr>PowerPoint Presentation</vt:lpstr>
      <vt:lpstr>7. What month do Catholics have a special devotion to praying for the dead?</vt:lpstr>
      <vt:lpstr>8. What is the difference between formulaic prayer and extempore prayer?</vt:lpstr>
      <vt:lpstr>9. What month do Catholics have a special devotion to praying for the intercession of Mary?</vt:lpstr>
      <vt:lpstr>10. What is the difference between a prayer of intercession and a prayer of petition?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 Carberry</dc:creator>
  <cp:lastModifiedBy>J Martin</cp:lastModifiedBy>
  <cp:revision>2</cp:revision>
  <dcterms:created xsi:type="dcterms:W3CDTF">2025-03-05T08:52:58Z</dcterms:created>
  <dcterms:modified xsi:type="dcterms:W3CDTF">2025-03-07T09:36:00Z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0x010100608EA66677158F4FB1B062E8B5F14898</vt:lpwstr>
  </property>
</Properties>
</file>