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  <p:sldMasterId id="2147483685" r:id="rId5"/>
    <p:sldMasterId id="2147483661" r:id="rId6"/>
    <p:sldMasterId id="2147483673" r:id="rId7"/>
  </p:sldMasterIdLst>
  <p:notesMasterIdLst>
    <p:notesMasterId r:id="rId25"/>
  </p:notesMasterIdLst>
  <p:handoutMasterIdLst>
    <p:handoutMasterId r:id="rId26"/>
  </p:handoutMasterIdLst>
  <p:sldIdLst>
    <p:sldId id="267" r:id="rId8"/>
    <p:sldId id="453" r:id="rId9"/>
    <p:sldId id="887" r:id="rId10"/>
    <p:sldId id="866" r:id="rId11"/>
    <p:sldId id="867" r:id="rId12"/>
    <p:sldId id="868" r:id="rId13"/>
    <p:sldId id="873" r:id="rId14"/>
    <p:sldId id="882" r:id="rId15"/>
    <p:sldId id="883" r:id="rId16"/>
    <p:sldId id="886" r:id="rId17"/>
    <p:sldId id="878" r:id="rId18"/>
    <p:sldId id="870" r:id="rId19"/>
    <p:sldId id="879" r:id="rId20"/>
    <p:sldId id="881" r:id="rId21"/>
    <p:sldId id="884" r:id="rId22"/>
    <p:sldId id="885" r:id="rId23"/>
    <p:sldId id="865" r:id="rId24"/>
  </p:sldIdLst>
  <p:sldSz cx="9144000" cy="6858000" type="screen4x3"/>
  <p:notesSz cx="6797675" cy="9926638"/>
  <p:embeddedFontLst>
    <p:embeddedFont>
      <p:font typeface="Bebas Neue" panose="00000500000000000000" pitchFamily="2" charset="0"/>
      <p:regular r:id="rId27"/>
      <p:bold r:id="rId28"/>
    </p:embeddedFont>
    <p:embeddedFont>
      <p:font typeface="Trebuchet MS" panose="020B0603020202020204" pitchFamily="34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8C5E"/>
    <a:srgbClr val="FFFF00"/>
    <a:srgbClr val="0000FF"/>
    <a:srgbClr val="00FF00"/>
    <a:srgbClr val="CC0000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0FEFFE-06D4-4041-8FEF-1489D592D01E}" v="379" dt="2025-12-18T17:01:24.8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23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handoutMaster" Target="handoutMasters/handoutMaster1.xml"/><Relationship Id="rId21" Type="http://schemas.openxmlformats.org/officeDocument/2006/relationships/slide" Target="slides/slide14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font" Target="fonts/font3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font" Target="fonts/font6.fntdata"/><Relationship Id="rId37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font" Target="fonts/font2.fntdata"/><Relationship Id="rId36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theme" Target="theme/theme1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0748D0-BE48-4D8E-BC3E-8851BC657D51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5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22FD3-9EAA-4A1D-BE50-23DBD1BA70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7641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A7E7F2-B367-4CB2-8AFB-7304F85FDD36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1" y="4715711"/>
            <a:ext cx="5438775" cy="44665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C0E559-7DBA-4567-807C-0DA064A9A9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638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0E559-7DBA-4567-807C-0DA064A9A9C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0167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B3841-B2EB-DED2-6F3E-4B4FA0509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D12FD7-E8FA-6416-C180-F39A4B530B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F7AA27-0483-17BB-522B-35DEB45118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EEE3CF-BADE-0631-5564-AAD8FC464E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0E559-7DBA-4567-807C-0DA064A9A9C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9254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62F25-4E3B-FB8D-1F5B-0972CA994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4E44CC-81A8-EABB-0D46-0C2FA76625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C3A4ED-1EFC-317E-7D88-B534B598E2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948619-15F6-3410-EEDD-5DCFA29AD1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0E559-7DBA-4567-807C-0DA064A9A9C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3547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7B124-E97D-02DD-D4F7-14DEFD2F3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0D9D38-8EA6-5512-B25E-A05D6B8C9C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B573ED-8DF0-D0CA-C455-611E97FB25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9DBFD3-B2FB-F3EB-827F-048D6BE132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0E559-7DBA-4567-807C-0DA064A9A9C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96408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68AA6-8ABB-E025-6315-A35FAB7A9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8F5D74-CDB0-97D5-5F6E-CE05CB0AE7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53F3AD-1B4F-97D0-E038-D837823EFC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0B5D83-C236-34BE-A2D2-A06F1F7D25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0E559-7DBA-4567-807C-0DA064A9A9C9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52153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E107F-559F-AA58-E8B2-5D6084579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471289-9C51-DD65-7A5A-4787C567FF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2F7B7C-81AE-811B-6FE9-EABA6164D5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2643AA-3AF9-A7A4-B58E-6AC0368B0F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0E559-7DBA-4567-807C-0DA064A9A9C9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127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01CBF6-2F5A-61D6-7D97-CF5749D66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EE6C67-2017-284C-FE6B-F5A96D16D6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1372FD-80DF-437D-316E-AE51562344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8E07EC-CB7C-CA3B-DB95-29453BCC73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0E559-7DBA-4567-807C-0DA064A9A9C9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1578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1b3aa518468_1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g1b3aa518468_1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27260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0E559-7DBA-4567-807C-0DA064A9A9C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80022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BF548-5582-2DC2-29A2-BBDEB0600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7DDD7B-2D65-D511-4F8E-7D013D64AB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511C99-1F72-6AFB-1A03-EC984A58FA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C1B9A8-54C2-BD2F-C2CC-B9CF405E07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0E559-7DBA-4567-807C-0DA064A9A9C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09783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30E432-0FDB-48C1-AB74-6EED673BB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6DEDA5-1AC7-0272-6FEF-16846F160E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B245D6-08D3-D817-D51B-ED01964E5F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2CD627-D806-12DB-202D-9795ACCCA8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0E559-7DBA-4567-807C-0DA064A9A9C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3227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0D781-8B37-441D-2673-5BA1FBB79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61C93C-91A6-D953-F744-8D494443F2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5ECF13-8078-B6E2-A8BD-BE2D08D968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3D19F1-7E3E-CF08-09FC-C76AC432AE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0E559-7DBA-4567-807C-0DA064A9A9C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0643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E6955-F149-83B4-716E-3F53A1EF0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1DBC0E-E7D8-AA0F-F4E8-EFC1534927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F3476D-17A9-DD2E-9065-21535585DF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DEC8D4-13CB-D36E-A8A2-BB78582142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0E559-7DBA-4567-807C-0DA064A9A9C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3596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7E166-726A-25C1-2B78-00EF9F16E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18DD25-EBC7-8BE5-D1A4-781F7FB590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127784-FBFE-DD20-F260-0566256113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EE0EC8-2C3F-490F-D333-9B7EE04617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0E559-7DBA-4567-807C-0DA064A9A9C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4688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FDA3C-D82A-96F4-FA49-597BB8273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993E06-1C8C-CB81-60AD-505DE76838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640E71-F11B-1DD2-F0E4-1E8A2B2EB6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848B87-81A6-BF83-12C1-59982C5684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0E559-7DBA-4567-807C-0DA064A9A9C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4380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5B5A1-633C-8119-000B-E5DACFDC0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75E8A1-6B04-44A4-DEC7-8C5ABAFC52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498B6A-53D0-57CC-0377-C58F2E57CC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221449-FA52-5252-DBD3-D9FB5847BB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0E559-7DBA-4567-807C-0DA064A9A9C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585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B5DC85-B282-4C94-B907-4682943D160B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640650-607F-45F6-ABD2-6489947925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5313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B5DC85-B282-4C94-B907-4682943D160B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640650-607F-45F6-ABD2-6489947925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643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imple Becket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-180528" y="5661248"/>
            <a:ext cx="9433048" cy="1196752"/>
            <a:chOff x="-180528" y="5661248"/>
            <a:chExt cx="9433048" cy="1196752"/>
          </a:xfrm>
        </p:grpSpPr>
        <p:sp>
          <p:nvSpPr>
            <p:cNvPr id="5" name="Rectangle 4"/>
            <p:cNvSpPr/>
            <p:nvPr userDrawn="1"/>
          </p:nvSpPr>
          <p:spPr>
            <a:xfrm>
              <a:off x="-180528" y="6525344"/>
              <a:ext cx="9433048" cy="332656"/>
            </a:xfrm>
            <a:prstGeom prst="rect">
              <a:avLst/>
            </a:prstGeom>
            <a:solidFill>
              <a:srgbClr val="F1D8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GB"/>
            </a:p>
          </p:txBody>
        </p:sp>
        <p:sp>
          <p:nvSpPr>
            <p:cNvPr id="6" name="Rectangle 5"/>
            <p:cNvSpPr/>
            <p:nvPr userDrawn="1"/>
          </p:nvSpPr>
          <p:spPr>
            <a:xfrm>
              <a:off x="-180528" y="5661248"/>
              <a:ext cx="9433048" cy="86409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GB"/>
            </a:p>
          </p:txBody>
        </p:sp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5296" y="5661248"/>
              <a:ext cx="1160279" cy="10472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06594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B5DC85-B282-4C94-B907-4682943D160B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640650-607F-45F6-ABD2-6489947925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34714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B5DC85-B282-4C94-B907-4682943D160B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640650-607F-45F6-ABD2-6489947925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8355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D49F6-8AEA-4E9E-B867-B401A4191932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C94D3-3B37-4B07-B1BA-50E9CB1D1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1996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D49F6-8AEA-4E9E-B867-B401A4191932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C94D3-3B37-4B07-B1BA-50E9CB1D1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4480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D49F6-8AEA-4E9E-B867-B401A4191932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C94D3-3B37-4B07-B1BA-50E9CB1D1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89730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D49F6-8AEA-4E9E-B867-B401A4191932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C94D3-3B37-4B07-B1BA-50E9CB1D1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88444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D49F6-8AEA-4E9E-B867-B401A4191932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C94D3-3B37-4B07-B1BA-50E9CB1D1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41740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D49F6-8AEA-4E9E-B867-B401A4191932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C94D3-3B37-4B07-B1BA-50E9CB1D1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9909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B5DC85-B282-4C94-B907-4682943D160B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640650-607F-45F6-ABD2-6489947925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23099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D49F6-8AEA-4E9E-B867-B401A4191932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C94D3-3B37-4B07-B1BA-50E9CB1D1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43378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D49F6-8AEA-4E9E-B867-B401A4191932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C94D3-3B37-4B07-B1BA-50E9CB1D1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12408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D49F6-8AEA-4E9E-B867-B401A4191932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C94D3-3B37-4B07-B1BA-50E9CB1D1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45693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D49F6-8AEA-4E9E-B867-B401A4191932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C94D3-3B37-4B07-B1BA-50E9CB1D1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79607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D49F6-8AEA-4E9E-B867-B401A4191932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C94D3-3B37-4B07-B1BA-50E9CB1D1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77984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691A8-2216-47BD-9A59-24A6CEF9839A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45243-C122-46D1-BB15-DD679CC9E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925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691A8-2216-47BD-9A59-24A6CEF9839A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45243-C122-46D1-BB15-DD679CC9E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06696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691A8-2216-47BD-9A59-24A6CEF9839A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45243-C122-46D1-BB15-DD679CC9E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13657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691A8-2216-47BD-9A59-24A6CEF9839A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45243-C122-46D1-BB15-DD679CC9E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76823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691A8-2216-47BD-9A59-24A6CEF9839A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45243-C122-46D1-BB15-DD679CC9E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109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B5DC85-B282-4C94-B907-4682943D160B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640650-607F-45F6-ABD2-6489947925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16502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691A8-2216-47BD-9A59-24A6CEF9839A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45243-C122-46D1-BB15-DD679CC9E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1848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691A8-2216-47BD-9A59-24A6CEF9839A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45243-C122-46D1-BB15-DD679CC9E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0944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691A8-2216-47BD-9A59-24A6CEF9839A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45243-C122-46D1-BB15-DD679CC9E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4442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691A8-2216-47BD-9A59-24A6CEF9839A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45243-C122-46D1-BB15-DD679CC9E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45589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691A8-2216-47BD-9A59-24A6CEF9839A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45243-C122-46D1-BB15-DD679CC9E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61045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FD4-4A7D-4C33-8935-70B8EC08B935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5A291-2EF8-43AF-82ED-7664651089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00718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FD4-4A7D-4C33-8935-70B8EC08B935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5A291-2EF8-43AF-82ED-7664651089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85686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FD4-4A7D-4C33-8935-70B8EC08B935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5A291-2EF8-43AF-82ED-7664651089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848341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FD4-4A7D-4C33-8935-70B8EC08B935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5A291-2EF8-43AF-82ED-7664651089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24651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FD4-4A7D-4C33-8935-70B8EC08B935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5A291-2EF8-43AF-82ED-7664651089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5567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B5DC85-B282-4C94-B907-4682943D160B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640650-607F-45F6-ABD2-6489947925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5910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FD4-4A7D-4C33-8935-70B8EC08B935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5A291-2EF8-43AF-82ED-7664651089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12880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FD4-4A7D-4C33-8935-70B8EC08B935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5A291-2EF8-43AF-82ED-7664651089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42205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FD4-4A7D-4C33-8935-70B8EC08B935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5A291-2EF8-43AF-82ED-7664651089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0038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FD4-4A7D-4C33-8935-70B8EC08B935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5A291-2EF8-43AF-82ED-7664651089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456228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FD4-4A7D-4C33-8935-70B8EC08B935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5A291-2EF8-43AF-82ED-7664651089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03334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FD4-4A7D-4C33-8935-70B8EC08B935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5A291-2EF8-43AF-82ED-7664651089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1916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B5DC85-B282-4C94-B907-4682943D160B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640650-607F-45F6-ABD2-6489947925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290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B5DC85-B282-4C94-B907-4682943D160B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640650-607F-45F6-ABD2-6489947925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6811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3789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B5DC85-B282-4C94-B907-4682943D160B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640650-607F-45F6-ABD2-6489947925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144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B5DC85-B282-4C94-B907-4682943D160B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640650-607F-45F6-ABD2-6489947925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9786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tif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0" y="5661248"/>
            <a:ext cx="9144000" cy="1196752"/>
            <a:chOff x="-180528" y="5661248"/>
            <a:chExt cx="9433048" cy="1196752"/>
          </a:xfrm>
        </p:grpSpPr>
        <p:sp>
          <p:nvSpPr>
            <p:cNvPr id="8" name="Rectangle 7"/>
            <p:cNvSpPr/>
            <p:nvPr userDrawn="1"/>
          </p:nvSpPr>
          <p:spPr>
            <a:xfrm>
              <a:off x="-180528" y="6525344"/>
              <a:ext cx="9433048" cy="332656"/>
            </a:xfrm>
            <a:prstGeom prst="rect">
              <a:avLst/>
            </a:prstGeom>
            <a:solidFill>
              <a:srgbClr val="F1D8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GB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-180528" y="5661248"/>
              <a:ext cx="9433048" cy="86409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GB"/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5296" y="5661248"/>
              <a:ext cx="1160279" cy="10472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49117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68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D49F6-8AEA-4E9E-B867-B401A4191932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C94D3-3B37-4B07-B1BA-50E9CB1D1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0017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691A8-2216-47BD-9A59-24A6CEF9839A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45243-C122-46D1-BB15-DD679CC9E8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7822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9" r:id="rId7"/>
    <p:sldLayoutId id="2147483670" r:id="rId8"/>
    <p:sldLayoutId id="2147483671" r:id="rId9"/>
    <p:sldLayoutId id="2147483672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D0FD4-4A7D-4C33-8935-70B8EC08B935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5A291-2EF8-43AF-82ED-7664651089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4482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4a"/><Relationship Id="rId13" Type="http://schemas.microsoft.com/office/2007/relationships/media" Target="../media/media7.m4a"/><Relationship Id="rId18" Type="http://schemas.openxmlformats.org/officeDocument/2006/relationships/audio" Target="../media/media9.m4a"/><Relationship Id="rId3" Type="http://schemas.microsoft.com/office/2007/relationships/media" Target="../media/media2.m4a"/><Relationship Id="rId21" Type="http://schemas.openxmlformats.org/officeDocument/2006/relationships/slideLayout" Target="../slideLayouts/slideLayout1.xml"/><Relationship Id="rId7" Type="http://schemas.microsoft.com/office/2007/relationships/media" Target="../media/media4.m4a"/><Relationship Id="rId12" Type="http://schemas.openxmlformats.org/officeDocument/2006/relationships/audio" Target="../media/media6.m4a"/><Relationship Id="rId17" Type="http://schemas.microsoft.com/office/2007/relationships/media" Target="../media/media9.m4a"/><Relationship Id="rId2" Type="http://schemas.openxmlformats.org/officeDocument/2006/relationships/audio" Target="../media/media1.m4a"/><Relationship Id="rId16" Type="http://schemas.openxmlformats.org/officeDocument/2006/relationships/audio" Target="../media/media8.m4a"/><Relationship Id="rId20" Type="http://schemas.openxmlformats.org/officeDocument/2006/relationships/audio" Target="../media/media10.m4a"/><Relationship Id="rId1" Type="http://schemas.microsoft.com/office/2007/relationships/media" Target="../media/media1.m4a"/><Relationship Id="rId6" Type="http://schemas.openxmlformats.org/officeDocument/2006/relationships/audio" Target="../media/media3.m4a"/><Relationship Id="rId11" Type="http://schemas.microsoft.com/office/2007/relationships/media" Target="../media/media6.m4a"/><Relationship Id="rId5" Type="http://schemas.microsoft.com/office/2007/relationships/media" Target="../media/media3.m4a"/><Relationship Id="rId15" Type="http://schemas.microsoft.com/office/2007/relationships/media" Target="../media/media8.m4a"/><Relationship Id="rId23" Type="http://schemas.openxmlformats.org/officeDocument/2006/relationships/image" Target="../media/image3.png"/><Relationship Id="rId10" Type="http://schemas.openxmlformats.org/officeDocument/2006/relationships/audio" Target="../media/media5.m4a"/><Relationship Id="rId19" Type="http://schemas.microsoft.com/office/2007/relationships/media" Target="../media/media10.m4a"/><Relationship Id="rId4" Type="http://schemas.openxmlformats.org/officeDocument/2006/relationships/audio" Target="../media/media2.m4a"/><Relationship Id="rId9" Type="http://schemas.microsoft.com/office/2007/relationships/media" Target="../media/media5.m4a"/><Relationship Id="rId14" Type="http://schemas.openxmlformats.org/officeDocument/2006/relationships/audio" Target="../media/media7.m4a"/><Relationship Id="rId2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4a"/><Relationship Id="rId13" Type="http://schemas.microsoft.com/office/2007/relationships/media" Target="../media/media7.m4a"/><Relationship Id="rId18" Type="http://schemas.openxmlformats.org/officeDocument/2006/relationships/audio" Target="../media/media9.m4a"/><Relationship Id="rId3" Type="http://schemas.microsoft.com/office/2007/relationships/media" Target="../media/media2.m4a"/><Relationship Id="rId21" Type="http://schemas.openxmlformats.org/officeDocument/2006/relationships/slideLayout" Target="../slideLayouts/slideLayout1.xml"/><Relationship Id="rId7" Type="http://schemas.microsoft.com/office/2007/relationships/media" Target="../media/media4.m4a"/><Relationship Id="rId12" Type="http://schemas.openxmlformats.org/officeDocument/2006/relationships/audio" Target="../media/media6.m4a"/><Relationship Id="rId17" Type="http://schemas.microsoft.com/office/2007/relationships/media" Target="../media/media9.m4a"/><Relationship Id="rId2" Type="http://schemas.openxmlformats.org/officeDocument/2006/relationships/audio" Target="../media/media1.m4a"/><Relationship Id="rId16" Type="http://schemas.openxmlformats.org/officeDocument/2006/relationships/audio" Target="../media/media8.m4a"/><Relationship Id="rId20" Type="http://schemas.openxmlformats.org/officeDocument/2006/relationships/audio" Target="../media/media10.m4a"/><Relationship Id="rId1" Type="http://schemas.microsoft.com/office/2007/relationships/media" Target="../media/media1.m4a"/><Relationship Id="rId6" Type="http://schemas.openxmlformats.org/officeDocument/2006/relationships/audio" Target="../media/media3.m4a"/><Relationship Id="rId11" Type="http://schemas.microsoft.com/office/2007/relationships/media" Target="../media/media6.m4a"/><Relationship Id="rId5" Type="http://schemas.microsoft.com/office/2007/relationships/media" Target="../media/media3.m4a"/><Relationship Id="rId15" Type="http://schemas.microsoft.com/office/2007/relationships/media" Target="../media/media8.m4a"/><Relationship Id="rId23" Type="http://schemas.openxmlformats.org/officeDocument/2006/relationships/image" Target="../media/image3.png"/><Relationship Id="rId10" Type="http://schemas.openxmlformats.org/officeDocument/2006/relationships/audio" Target="../media/media5.m4a"/><Relationship Id="rId19" Type="http://schemas.microsoft.com/office/2007/relationships/media" Target="../media/media10.m4a"/><Relationship Id="rId4" Type="http://schemas.openxmlformats.org/officeDocument/2006/relationships/audio" Target="../media/media2.m4a"/><Relationship Id="rId9" Type="http://schemas.microsoft.com/office/2007/relationships/media" Target="../media/media5.m4a"/><Relationship Id="rId14" Type="http://schemas.openxmlformats.org/officeDocument/2006/relationships/audio" Target="../media/media7.m4a"/><Relationship Id="rId2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_bUcNjmuSk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14.m4a"/><Relationship Id="rId13" Type="http://schemas.microsoft.com/office/2007/relationships/media" Target="../media/media17.m4a"/><Relationship Id="rId18" Type="http://schemas.openxmlformats.org/officeDocument/2006/relationships/audio" Target="../media/media19.m4a"/><Relationship Id="rId3" Type="http://schemas.microsoft.com/office/2007/relationships/media" Target="../media/media12.m4a"/><Relationship Id="rId21" Type="http://schemas.openxmlformats.org/officeDocument/2006/relationships/slideLayout" Target="../slideLayouts/slideLayout1.xml"/><Relationship Id="rId7" Type="http://schemas.microsoft.com/office/2007/relationships/media" Target="../media/media14.m4a"/><Relationship Id="rId12" Type="http://schemas.openxmlformats.org/officeDocument/2006/relationships/audio" Target="../media/media16.m4a"/><Relationship Id="rId17" Type="http://schemas.microsoft.com/office/2007/relationships/media" Target="../media/media19.m4a"/><Relationship Id="rId2" Type="http://schemas.openxmlformats.org/officeDocument/2006/relationships/audio" Target="../media/media11.m4a"/><Relationship Id="rId16" Type="http://schemas.openxmlformats.org/officeDocument/2006/relationships/audio" Target="../media/media18.m4a"/><Relationship Id="rId20" Type="http://schemas.openxmlformats.org/officeDocument/2006/relationships/audio" Target="../media/media20.m4a"/><Relationship Id="rId1" Type="http://schemas.microsoft.com/office/2007/relationships/media" Target="../media/media11.m4a"/><Relationship Id="rId6" Type="http://schemas.openxmlformats.org/officeDocument/2006/relationships/audio" Target="../media/media13.m4a"/><Relationship Id="rId11" Type="http://schemas.microsoft.com/office/2007/relationships/media" Target="../media/media16.m4a"/><Relationship Id="rId5" Type="http://schemas.microsoft.com/office/2007/relationships/media" Target="../media/media13.m4a"/><Relationship Id="rId15" Type="http://schemas.microsoft.com/office/2007/relationships/media" Target="../media/media18.m4a"/><Relationship Id="rId23" Type="http://schemas.openxmlformats.org/officeDocument/2006/relationships/image" Target="../media/image3.png"/><Relationship Id="rId10" Type="http://schemas.openxmlformats.org/officeDocument/2006/relationships/audio" Target="../media/media15.m4a"/><Relationship Id="rId19" Type="http://schemas.microsoft.com/office/2007/relationships/media" Target="../media/media20.m4a"/><Relationship Id="rId4" Type="http://schemas.openxmlformats.org/officeDocument/2006/relationships/audio" Target="../media/media12.m4a"/><Relationship Id="rId9" Type="http://schemas.microsoft.com/office/2007/relationships/media" Target="../media/media15.m4a"/><Relationship Id="rId14" Type="http://schemas.openxmlformats.org/officeDocument/2006/relationships/audio" Target="../media/media17.m4a"/><Relationship Id="rId2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CJJ Santa Hat, Christmas Hat Holiday for Adults Unisex Velvet Comfort Extra Thicken Xmas Hat for New Year Festive Party Supplies">
            <a:extLst>
              <a:ext uri="{FF2B5EF4-FFF2-40B4-BE49-F238E27FC236}">
                <a16:creationId xmlns:a16="http://schemas.microsoft.com/office/drawing/2014/main" id="{DE30AD1B-3111-2DCF-680D-308847288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60648"/>
            <a:ext cx="2703230" cy="237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38978CC-77C4-35D6-C2FF-1ECD8D005F2F}"/>
              </a:ext>
            </a:extLst>
          </p:cNvPr>
          <p:cNvSpPr txBox="1"/>
          <p:nvPr/>
        </p:nvSpPr>
        <p:spPr>
          <a:xfrm>
            <a:off x="1665253" y="1052736"/>
            <a:ext cx="581349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600" dirty="0">
                <a:latin typeface="Bebas Neue" panose="020B0606020202050201" pitchFamily="34" charset="0"/>
              </a:rPr>
              <a:t>The Becket Christmas Quiz 2025!</a:t>
            </a:r>
          </a:p>
        </p:txBody>
      </p:sp>
    </p:spTree>
    <p:extLst>
      <p:ext uri="{BB962C8B-B14F-4D97-AF65-F5344CB8AC3E}">
        <p14:creationId xmlns:p14="http://schemas.microsoft.com/office/powerpoint/2010/main" val="339712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D0616-D170-D567-77CD-6FAEBBC58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7A1B9AB-67DB-6F21-527E-33B720447B65}"/>
              </a:ext>
            </a:extLst>
          </p:cNvPr>
          <p:cNvSpPr txBox="1"/>
          <p:nvPr/>
        </p:nvSpPr>
        <p:spPr>
          <a:xfrm>
            <a:off x="179511" y="0"/>
            <a:ext cx="849694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b="1" dirty="0">
                <a:solidFill>
                  <a:srgbClr val="FF0000"/>
                </a:solidFill>
                <a:latin typeface="Bebas Neue" panose="020B0606020202050201" pitchFamily="34" charset="0"/>
              </a:rPr>
              <a:t>Round 1: guess the staff member’s voice- </a:t>
            </a:r>
            <a:r>
              <a:rPr lang="en-GB" sz="2400" b="1" dirty="0">
                <a:solidFill>
                  <a:srgbClr val="FF0000"/>
                </a:solidFill>
                <a:latin typeface="Bebas Neue" panose="020B0606020202050201" pitchFamily="34" charset="0"/>
              </a:rPr>
              <a:t>Home alone 2 reference!</a:t>
            </a:r>
            <a:endParaRPr lang="en-GB" sz="2400" dirty="0">
              <a:solidFill>
                <a:srgbClr val="FF0000"/>
              </a:solidFill>
              <a:latin typeface="Bebas Neue" panose="020B0606020202050201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679181-FE36-A25A-B759-723C5EAF7B58}"/>
              </a:ext>
            </a:extLst>
          </p:cNvPr>
          <p:cNvSpPr txBox="1"/>
          <p:nvPr/>
        </p:nvSpPr>
        <p:spPr>
          <a:xfrm>
            <a:off x="371865" y="1477327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7E91D2-2A1D-3902-4A35-50B1C981BE51}"/>
              </a:ext>
            </a:extLst>
          </p:cNvPr>
          <p:cNvSpPr txBox="1"/>
          <p:nvPr/>
        </p:nvSpPr>
        <p:spPr>
          <a:xfrm>
            <a:off x="2030286" y="1436121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CDF745-8552-1EFE-CAEB-763909FA61C3}"/>
              </a:ext>
            </a:extLst>
          </p:cNvPr>
          <p:cNvSpPr txBox="1"/>
          <p:nvPr/>
        </p:nvSpPr>
        <p:spPr>
          <a:xfrm>
            <a:off x="5666118" y="1497102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41C0D0-E950-6D07-9FA4-A3EF492AEB62}"/>
              </a:ext>
            </a:extLst>
          </p:cNvPr>
          <p:cNvSpPr txBox="1"/>
          <p:nvPr/>
        </p:nvSpPr>
        <p:spPr>
          <a:xfrm>
            <a:off x="3757326" y="1481676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76DA88-5366-E400-D88E-23E65F7728AE}"/>
              </a:ext>
            </a:extLst>
          </p:cNvPr>
          <p:cNvSpPr txBox="1"/>
          <p:nvPr/>
        </p:nvSpPr>
        <p:spPr>
          <a:xfrm>
            <a:off x="7476938" y="1481676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8B6B5-33D6-CA11-BE98-67862DAE7EF1}"/>
              </a:ext>
            </a:extLst>
          </p:cNvPr>
          <p:cNvSpPr txBox="1"/>
          <p:nvPr/>
        </p:nvSpPr>
        <p:spPr>
          <a:xfrm>
            <a:off x="542738" y="3635010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BD7DB5-4801-A628-3C0A-F474C3F81604}"/>
              </a:ext>
            </a:extLst>
          </p:cNvPr>
          <p:cNvSpPr txBox="1"/>
          <p:nvPr/>
        </p:nvSpPr>
        <p:spPr>
          <a:xfrm>
            <a:off x="2257340" y="3670251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9804E7-3F1E-FA88-60B2-BD241FFE8D13}"/>
              </a:ext>
            </a:extLst>
          </p:cNvPr>
          <p:cNvSpPr txBox="1"/>
          <p:nvPr/>
        </p:nvSpPr>
        <p:spPr>
          <a:xfrm>
            <a:off x="3984379" y="3876809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rgbClr val="FF0000"/>
                </a:solidFill>
              </a:rPr>
              <a:t>8</a:t>
            </a:r>
          </a:p>
        </p:txBody>
      </p:sp>
      <p:pic>
        <p:nvPicPr>
          <p:cNvPr id="7" name="JKK">
            <a:hlinkClick r:id="" action="ppaction://media"/>
            <a:extLst>
              <a:ext uri="{FF2B5EF4-FFF2-40B4-BE49-F238E27FC236}">
                <a16:creationId xmlns:a16="http://schemas.microsoft.com/office/drawing/2014/main" id="{CB87E37D-47E7-1B70-05D5-2E9885247C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917195" y="1763252"/>
            <a:ext cx="609600" cy="609600"/>
          </a:xfrm>
          <a:prstGeom prst="rect">
            <a:avLst/>
          </a:prstGeom>
        </p:spPr>
      </p:pic>
      <p:pic>
        <p:nvPicPr>
          <p:cNvPr id="9" name="JM">
            <a:hlinkClick r:id="" action="ppaction://media"/>
            <a:extLst>
              <a:ext uri="{FF2B5EF4-FFF2-40B4-BE49-F238E27FC236}">
                <a16:creationId xmlns:a16="http://schemas.microsoft.com/office/drawing/2014/main" id="{E865659D-C59F-E0C7-7CE6-7D60D962DF0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4657293" y="1811112"/>
            <a:ext cx="609600" cy="609600"/>
          </a:xfrm>
          <a:prstGeom prst="rect">
            <a:avLst/>
          </a:prstGeom>
        </p:spPr>
      </p:pic>
      <p:pic>
        <p:nvPicPr>
          <p:cNvPr id="17" name="LH">
            <a:hlinkClick r:id="" action="ppaction://media"/>
            <a:extLst>
              <a:ext uri="{FF2B5EF4-FFF2-40B4-BE49-F238E27FC236}">
                <a16:creationId xmlns:a16="http://schemas.microsoft.com/office/drawing/2014/main" id="{BB60CDC3-975D-EB9B-B948-45BD533F585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2755258" y="1811112"/>
            <a:ext cx="609600" cy="609600"/>
          </a:xfrm>
          <a:prstGeom prst="rect">
            <a:avLst/>
          </a:prstGeom>
        </p:spPr>
      </p:pic>
      <p:pic>
        <p:nvPicPr>
          <p:cNvPr id="18" name="RH">
            <a:hlinkClick r:id="" action="ppaction://media"/>
            <a:extLst>
              <a:ext uri="{FF2B5EF4-FFF2-40B4-BE49-F238E27FC236}">
                <a16:creationId xmlns:a16="http://schemas.microsoft.com/office/drawing/2014/main" id="{351BD2EC-B7DE-84D2-BFCE-0BD3D7904001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6473364" y="1820031"/>
            <a:ext cx="609600" cy="609600"/>
          </a:xfrm>
          <a:prstGeom prst="rect">
            <a:avLst/>
          </a:prstGeom>
        </p:spPr>
      </p:pic>
      <p:pic>
        <p:nvPicPr>
          <p:cNvPr id="20" name="JC">
            <a:hlinkClick r:id="" action="ppaction://media"/>
            <a:extLst>
              <a:ext uri="{FF2B5EF4-FFF2-40B4-BE49-F238E27FC236}">
                <a16:creationId xmlns:a16="http://schemas.microsoft.com/office/drawing/2014/main" id="{AAF2CEBE-BC03-A9FF-293C-440478CCCC16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1088919" y="3884208"/>
            <a:ext cx="609600" cy="609600"/>
          </a:xfrm>
          <a:prstGeom prst="rect">
            <a:avLst/>
          </a:prstGeom>
        </p:spPr>
      </p:pic>
      <p:pic>
        <p:nvPicPr>
          <p:cNvPr id="22" name="KW">
            <a:hlinkClick r:id="" action="ppaction://media"/>
            <a:extLst>
              <a:ext uri="{FF2B5EF4-FFF2-40B4-BE49-F238E27FC236}">
                <a16:creationId xmlns:a16="http://schemas.microsoft.com/office/drawing/2014/main" id="{FF521389-64A8-45B7-C8FA-5D1C7D39CF3B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2966379" y="3954177"/>
            <a:ext cx="609600" cy="609600"/>
          </a:xfrm>
          <a:prstGeom prst="rect">
            <a:avLst/>
          </a:prstGeom>
        </p:spPr>
      </p:pic>
      <p:pic>
        <p:nvPicPr>
          <p:cNvPr id="23" name="SA">
            <a:hlinkClick r:id="" action="ppaction://media"/>
            <a:extLst>
              <a:ext uri="{FF2B5EF4-FFF2-40B4-BE49-F238E27FC236}">
                <a16:creationId xmlns:a16="http://schemas.microsoft.com/office/drawing/2014/main" id="{84BBEE16-3A73-B554-07C4-01E5667DD67C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8150846" y="1597913"/>
            <a:ext cx="609600" cy="609600"/>
          </a:xfrm>
          <a:prstGeom prst="rect">
            <a:avLst/>
          </a:prstGeom>
        </p:spPr>
      </p:pic>
      <p:pic>
        <p:nvPicPr>
          <p:cNvPr id="2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CFD1B95-8FF4-4BE5-15DB-95BFCFF64D1D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4802275" y="3954177"/>
            <a:ext cx="609600" cy="609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AE51B1A-8EB4-5D43-2E10-8546DCA87881}"/>
              </a:ext>
            </a:extLst>
          </p:cNvPr>
          <p:cNvSpPr txBox="1"/>
          <p:nvPr/>
        </p:nvSpPr>
        <p:spPr>
          <a:xfrm>
            <a:off x="145261" y="2437443"/>
            <a:ext cx="15855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0000"/>
                </a:solidFill>
              </a:rPr>
              <a:t>Mr Kemple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83251F-034C-B0DE-4D88-C1B7A8D63758}"/>
              </a:ext>
            </a:extLst>
          </p:cNvPr>
          <p:cNvSpPr txBox="1"/>
          <p:nvPr/>
        </p:nvSpPr>
        <p:spPr>
          <a:xfrm>
            <a:off x="2290159" y="2458180"/>
            <a:ext cx="18340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0000"/>
                </a:solidFill>
              </a:rPr>
              <a:t>Mrs Harlow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5102C9-B6C9-83DD-3D1F-5699D855C044}"/>
              </a:ext>
            </a:extLst>
          </p:cNvPr>
          <p:cNvSpPr txBox="1"/>
          <p:nvPr/>
        </p:nvSpPr>
        <p:spPr>
          <a:xfrm>
            <a:off x="4126697" y="2529826"/>
            <a:ext cx="18340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0000"/>
                </a:solidFill>
              </a:rPr>
              <a:t>Mr Mach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A84C93-1C9C-8C40-4FE3-70BECDF46071}"/>
              </a:ext>
            </a:extLst>
          </p:cNvPr>
          <p:cNvSpPr txBox="1"/>
          <p:nvPr/>
        </p:nvSpPr>
        <p:spPr>
          <a:xfrm>
            <a:off x="6165952" y="2504347"/>
            <a:ext cx="18340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0000"/>
                </a:solidFill>
              </a:rPr>
              <a:t>Mrs Hallam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8C8261F-A715-A66E-380D-54911106409C}"/>
              </a:ext>
            </a:extLst>
          </p:cNvPr>
          <p:cNvSpPr txBox="1"/>
          <p:nvPr/>
        </p:nvSpPr>
        <p:spPr>
          <a:xfrm>
            <a:off x="7843434" y="2474059"/>
            <a:ext cx="18340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0000"/>
                </a:solidFill>
              </a:rPr>
              <a:t>Miss Aris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C8E4081-B461-8B70-0C58-8D1C82444AB1}"/>
              </a:ext>
            </a:extLst>
          </p:cNvPr>
          <p:cNvSpPr txBox="1"/>
          <p:nvPr/>
        </p:nvSpPr>
        <p:spPr>
          <a:xfrm>
            <a:off x="337738" y="4709466"/>
            <a:ext cx="15855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0000"/>
                </a:solidFill>
              </a:rPr>
              <a:t>Ms Cheffings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C37CA9F-8878-5A39-822D-8EEFA08C108E}"/>
              </a:ext>
            </a:extLst>
          </p:cNvPr>
          <p:cNvSpPr txBox="1"/>
          <p:nvPr/>
        </p:nvSpPr>
        <p:spPr>
          <a:xfrm>
            <a:off x="2507711" y="4709466"/>
            <a:ext cx="15855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0000"/>
                </a:solidFill>
              </a:rPr>
              <a:t>Ms Winfield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9026590-8C42-55EC-B9EF-417F17E3D96D}"/>
              </a:ext>
            </a:extLst>
          </p:cNvPr>
          <p:cNvSpPr txBox="1"/>
          <p:nvPr/>
        </p:nvSpPr>
        <p:spPr>
          <a:xfrm>
            <a:off x="4469099" y="4806901"/>
            <a:ext cx="15855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0000"/>
                </a:solidFill>
              </a:rPr>
              <a:t>Mr Udoh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B181A89-35CF-F202-6C0F-228F9CE4D64B}"/>
              </a:ext>
            </a:extLst>
          </p:cNvPr>
          <p:cNvSpPr txBox="1"/>
          <p:nvPr/>
        </p:nvSpPr>
        <p:spPr>
          <a:xfrm>
            <a:off x="6096228" y="3827789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945ABCE-A7B1-98A6-D7B8-8B294575C56B}"/>
              </a:ext>
            </a:extLst>
          </p:cNvPr>
          <p:cNvSpPr txBox="1"/>
          <p:nvPr/>
        </p:nvSpPr>
        <p:spPr>
          <a:xfrm>
            <a:off x="7888289" y="3799166"/>
            <a:ext cx="500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</a:rPr>
              <a:t>10</a:t>
            </a:r>
          </a:p>
        </p:txBody>
      </p:sp>
      <p:pic>
        <p:nvPicPr>
          <p:cNvPr id="2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ABD3BC8-C1B7-2D1C-7CC6-0E9FD07D476A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8238506" y="4086500"/>
            <a:ext cx="609600" cy="6096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C9E41755-07FB-89B5-8499-4F9D294D4255}"/>
              </a:ext>
            </a:extLst>
          </p:cNvPr>
          <p:cNvSpPr txBox="1"/>
          <p:nvPr/>
        </p:nvSpPr>
        <p:spPr>
          <a:xfrm>
            <a:off x="5891373" y="4757881"/>
            <a:ext cx="15855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0000"/>
                </a:solidFill>
              </a:rPr>
              <a:t>Mr Bradley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4AD93A6-6BCF-D394-1151-B7CAA908CDF0}"/>
              </a:ext>
            </a:extLst>
          </p:cNvPr>
          <p:cNvSpPr txBox="1"/>
          <p:nvPr/>
        </p:nvSpPr>
        <p:spPr>
          <a:xfrm>
            <a:off x="7558435" y="4806901"/>
            <a:ext cx="15855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0000"/>
                </a:solidFill>
              </a:rPr>
              <a:t>Mr Monkman</a:t>
            </a:r>
          </a:p>
        </p:txBody>
      </p:sp>
      <p:pic>
        <p:nvPicPr>
          <p:cNvPr id="32" name="GB">
            <a:hlinkClick r:id="" action="ppaction://media"/>
            <a:extLst>
              <a:ext uri="{FF2B5EF4-FFF2-40B4-BE49-F238E27FC236}">
                <a16:creationId xmlns:a16="http://schemas.microsoft.com/office/drawing/2014/main" id="{2BA442B8-0B65-635D-D66E-A966E2A9758D}"/>
              </a:ext>
            </a:extLst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6485504" y="39541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27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4097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  <p:bldLst>
      <p:bldP spid="3" grpId="0"/>
      <p:bldP spid="5" grpId="0"/>
      <p:bldP spid="14" grpId="0"/>
      <p:bldP spid="16" grpId="0"/>
      <p:bldP spid="19" grpId="0"/>
      <p:bldP spid="21" grpId="0"/>
      <p:bldP spid="25" grpId="0"/>
      <p:bldP spid="26" grpId="0"/>
      <p:bldP spid="30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B7C8F-3F57-BB0D-EE92-36B6BC9B1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D1CCA7-D467-BDEA-DBFC-B32847B62447}"/>
              </a:ext>
            </a:extLst>
          </p:cNvPr>
          <p:cNvSpPr txBox="1"/>
          <p:nvPr/>
        </p:nvSpPr>
        <p:spPr>
          <a:xfrm>
            <a:off x="179511" y="0"/>
            <a:ext cx="84969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b="1" dirty="0">
                <a:solidFill>
                  <a:srgbClr val="FF0000"/>
                </a:solidFill>
                <a:latin typeface="Bebas Neue" panose="020B0606020202050201" pitchFamily="34" charset="0"/>
              </a:rPr>
              <a:t>Round 2: EMOJI Christmas films</a:t>
            </a:r>
            <a:endParaRPr lang="en-GB" sz="4400" dirty="0">
              <a:solidFill>
                <a:srgbClr val="FF0000"/>
              </a:solidFill>
              <a:latin typeface="Bebas Neue" panose="020B0606020202050201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036289-B262-A91B-7463-ECBEF05EC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445" y="1075502"/>
            <a:ext cx="2954819" cy="45283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C98F98-5E79-8B71-188D-CB51377E9C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7983" y="1129512"/>
            <a:ext cx="3784693" cy="45989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7B7F716-6745-206E-DA89-2A72550664CA}"/>
              </a:ext>
            </a:extLst>
          </p:cNvPr>
          <p:cNvSpPr txBox="1"/>
          <p:nvPr/>
        </p:nvSpPr>
        <p:spPr>
          <a:xfrm>
            <a:off x="2919223" y="1254178"/>
            <a:ext cx="15087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Home alone</a:t>
            </a:r>
          </a:p>
          <a:p>
            <a:endParaRPr lang="en-GB" dirty="0">
              <a:solidFill>
                <a:srgbClr val="FF0000"/>
              </a:solidFill>
            </a:endParaRPr>
          </a:p>
          <a:p>
            <a:endParaRPr lang="en-GB" dirty="0">
              <a:solidFill>
                <a:srgbClr val="FF0000"/>
              </a:solidFill>
            </a:endParaRPr>
          </a:p>
          <a:p>
            <a:r>
              <a:rPr lang="en-GB" dirty="0">
                <a:solidFill>
                  <a:srgbClr val="FF0000"/>
                </a:solidFill>
              </a:rPr>
              <a:t>Miracle on 34</a:t>
            </a:r>
            <a:r>
              <a:rPr lang="en-GB" baseline="30000" dirty="0">
                <a:solidFill>
                  <a:srgbClr val="FF0000"/>
                </a:solidFill>
              </a:rPr>
              <a:t>th</a:t>
            </a:r>
            <a:r>
              <a:rPr lang="en-GB" dirty="0">
                <a:solidFill>
                  <a:srgbClr val="FF0000"/>
                </a:solidFill>
              </a:rPr>
              <a:t> street</a:t>
            </a:r>
          </a:p>
          <a:p>
            <a:endParaRPr lang="en-GB" dirty="0">
              <a:solidFill>
                <a:srgbClr val="FF0000"/>
              </a:solidFill>
            </a:endParaRPr>
          </a:p>
          <a:p>
            <a:endParaRPr lang="en-GB" dirty="0">
              <a:solidFill>
                <a:srgbClr val="FF0000"/>
              </a:solidFill>
            </a:endParaRPr>
          </a:p>
          <a:p>
            <a:r>
              <a:rPr lang="en-GB" dirty="0">
                <a:solidFill>
                  <a:srgbClr val="FF0000"/>
                </a:solidFill>
              </a:rPr>
              <a:t>The Holiday</a:t>
            </a:r>
          </a:p>
          <a:p>
            <a:endParaRPr lang="en-GB" dirty="0">
              <a:solidFill>
                <a:srgbClr val="FF0000"/>
              </a:solidFill>
            </a:endParaRPr>
          </a:p>
          <a:p>
            <a:endParaRPr lang="en-GB" dirty="0">
              <a:solidFill>
                <a:srgbClr val="FF0000"/>
              </a:solidFill>
            </a:endParaRPr>
          </a:p>
          <a:p>
            <a:r>
              <a:rPr lang="en-GB" dirty="0">
                <a:solidFill>
                  <a:srgbClr val="FF0000"/>
                </a:solidFill>
              </a:rPr>
              <a:t>The Santa Clause</a:t>
            </a:r>
          </a:p>
          <a:p>
            <a:endParaRPr lang="en-GB" dirty="0">
              <a:solidFill>
                <a:srgbClr val="FF0000"/>
              </a:solidFill>
            </a:endParaRPr>
          </a:p>
          <a:p>
            <a:endParaRPr lang="en-GB" dirty="0">
              <a:solidFill>
                <a:srgbClr val="FF0000"/>
              </a:solidFill>
            </a:endParaRPr>
          </a:p>
          <a:p>
            <a:r>
              <a:rPr lang="en-GB" dirty="0">
                <a:solidFill>
                  <a:srgbClr val="FF0000"/>
                </a:solidFill>
              </a:rPr>
              <a:t>A Christmas carol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66B017-542E-161B-FCCC-6E30EC858284}"/>
              </a:ext>
            </a:extLst>
          </p:cNvPr>
          <p:cNvSpPr txBox="1"/>
          <p:nvPr/>
        </p:nvSpPr>
        <p:spPr>
          <a:xfrm>
            <a:off x="7020693" y="1040175"/>
            <a:ext cx="194179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Polar express</a:t>
            </a:r>
          </a:p>
          <a:p>
            <a:endParaRPr lang="en-GB" dirty="0">
              <a:solidFill>
                <a:srgbClr val="FF0000"/>
              </a:solidFill>
            </a:endParaRPr>
          </a:p>
          <a:p>
            <a:endParaRPr lang="en-GB" dirty="0">
              <a:solidFill>
                <a:srgbClr val="FF0000"/>
              </a:solidFill>
            </a:endParaRPr>
          </a:p>
          <a:p>
            <a:r>
              <a:rPr lang="en-GB" dirty="0">
                <a:solidFill>
                  <a:srgbClr val="FF0000"/>
                </a:solidFill>
              </a:rPr>
              <a:t>Love Actually</a:t>
            </a:r>
          </a:p>
          <a:p>
            <a:endParaRPr lang="en-GB" dirty="0">
              <a:solidFill>
                <a:srgbClr val="FF0000"/>
              </a:solidFill>
            </a:endParaRPr>
          </a:p>
          <a:p>
            <a:endParaRPr lang="en-GB" dirty="0">
              <a:solidFill>
                <a:srgbClr val="FF0000"/>
              </a:solidFill>
            </a:endParaRPr>
          </a:p>
          <a:p>
            <a:endParaRPr lang="en-GB" dirty="0">
              <a:solidFill>
                <a:srgbClr val="FF0000"/>
              </a:solidFill>
            </a:endParaRPr>
          </a:p>
          <a:p>
            <a:r>
              <a:rPr lang="en-GB" dirty="0">
                <a:solidFill>
                  <a:srgbClr val="FF0000"/>
                </a:solidFill>
              </a:rPr>
              <a:t>The Nutcracker</a:t>
            </a:r>
          </a:p>
          <a:p>
            <a:endParaRPr lang="en-GB" dirty="0">
              <a:solidFill>
                <a:srgbClr val="FF0000"/>
              </a:solidFill>
            </a:endParaRPr>
          </a:p>
          <a:p>
            <a:r>
              <a:rPr lang="en-GB" dirty="0">
                <a:solidFill>
                  <a:srgbClr val="FF0000"/>
                </a:solidFill>
              </a:rPr>
              <a:t>It’s a wonderful life</a:t>
            </a:r>
          </a:p>
          <a:p>
            <a:endParaRPr lang="en-GB" dirty="0">
              <a:solidFill>
                <a:srgbClr val="FF0000"/>
              </a:solidFill>
            </a:endParaRPr>
          </a:p>
          <a:p>
            <a:endParaRPr lang="en-GB" dirty="0">
              <a:solidFill>
                <a:srgbClr val="FF0000"/>
              </a:solidFill>
            </a:endParaRPr>
          </a:p>
          <a:p>
            <a:endParaRPr lang="en-GB" dirty="0">
              <a:solidFill>
                <a:srgbClr val="FF0000"/>
              </a:solidFill>
            </a:endParaRPr>
          </a:p>
          <a:p>
            <a:endParaRPr lang="en-GB" dirty="0">
              <a:solidFill>
                <a:srgbClr val="FF0000"/>
              </a:solidFill>
            </a:endParaRPr>
          </a:p>
          <a:p>
            <a:r>
              <a:rPr lang="en-GB" dirty="0">
                <a:solidFill>
                  <a:srgbClr val="FF0000"/>
                </a:solidFill>
              </a:rPr>
              <a:t>Elf</a:t>
            </a:r>
          </a:p>
        </p:txBody>
      </p:sp>
    </p:spTree>
    <p:extLst>
      <p:ext uri="{BB962C8B-B14F-4D97-AF65-F5344CB8AC3E}">
        <p14:creationId xmlns:p14="http://schemas.microsoft.com/office/powerpoint/2010/main" val="99582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AF637-7616-C495-B4CF-CD35DBB30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BA525FE-2148-A3AF-5C62-CD2FA64B27CF}"/>
              </a:ext>
            </a:extLst>
          </p:cNvPr>
          <p:cNvSpPr txBox="1"/>
          <p:nvPr/>
        </p:nvSpPr>
        <p:spPr>
          <a:xfrm>
            <a:off x="179511" y="0"/>
            <a:ext cx="886651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b="1" dirty="0">
                <a:solidFill>
                  <a:srgbClr val="FF0000"/>
                </a:solidFill>
                <a:latin typeface="Bebas Neue" panose="020B0606020202050201" pitchFamily="34" charset="0"/>
              </a:rPr>
              <a:t>Round 3: </a:t>
            </a:r>
            <a:r>
              <a:rPr lang="en-GB" sz="4400" dirty="0">
                <a:solidFill>
                  <a:srgbClr val="FF0000"/>
                </a:solidFill>
                <a:latin typeface="Bebas Neue" panose="020B0606020202050201" pitchFamily="34" charset="0"/>
              </a:rPr>
              <a:t>Observation home alone 2</a:t>
            </a:r>
            <a:endParaRPr lang="en-GB" sz="2000" dirty="0">
              <a:solidFill>
                <a:srgbClr val="FF0000"/>
              </a:solidFill>
              <a:latin typeface="Bebas Neue" panose="020B0606020202050201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94668FD1-CEE6-37AD-F8B5-8CC209BD50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923" y="1079421"/>
            <a:ext cx="8562153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What is Kevin watching on the TV that he uses to trick others?</a:t>
            </a: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👉 A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black-and-white gangster film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(a fake movie called </a:t>
            </a:r>
            <a:r>
              <a: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Angels with Filthy Souls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Who does Kevin pretend the angry gangster figure on the screen is threatening?</a:t>
            </a: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👉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person watching / the hotel staff / the concierge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(accept: “the man he’s scaring”).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What city is Kevin in during this scene?</a:t>
            </a: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👉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New York City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What festive phrase does the gangster on TV shout?</a:t>
            </a: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👉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“Merry Christmas, you filthy animal!”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What object does Kevin hold while showing the clip to scare someone?</a:t>
            </a: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👉 A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remote control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37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A1999BB-3B3A-03BF-63D0-8C9592667E27}"/>
              </a:ext>
            </a:extLst>
          </p:cNvPr>
          <p:cNvSpPr txBox="1"/>
          <p:nvPr/>
        </p:nvSpPr>
        <p:spPr>
          <a:xfrm>
            <a:off x="274320" y="372190"/>
            <a:ext cx="859536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6. How do the adults react to the “movie within the movie”?</a:t>
            </a: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👉 They are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shocked / frightened / confused / back away quickly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dirty="0">
                <a:latin typeface="Arial" panose="020B0604020202020204" pitchFamily="34" charset="0"/>
              </a:rPr>
              <a:t>7.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 you see any Christmas decorations or lights in the background? Describe them.</a:t>
            </a: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👉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Yes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Christmas lights, festive décor, or hotel Christmas decorations</a:t>
            </a: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(allow any reasonable festive detail spotted)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8. What is the mood of the scene — funny, scary, festive, or tense?</a:t>
            </a: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👉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Funny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(also accept: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comic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or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light-hearted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even though it looks scary).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dirty="0">
                <a:latin typeface="Arial" panose="020B0604020202020204" pitchFamily="34" charset="0"/>
              </a:rPr>
              <a:t>9.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 you recall a sound or piece of music from the clip that felt like Christmas?</a:t>
            </a: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👉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Christmas-style background music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or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festive sound effects</a:t>
            </a: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(accept: “no music but festive atmosphere” if justified)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dirty="0">
                <a:latin typeface="Arial" panose="020B0604020202020204" pitchFamily="34" charset="0"/>
              </a:rPr>
              <a:t>10.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What words did the gangster character use that made Kevin’s plan work so well?</a:t>
            </a: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👉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Threatening language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especially the line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“Merry Christmas, you filthy animal”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(and/or “Keep the change”).</a:t>
            </a:r>
          </a:p>
        </p:txBody>
      </p:sp>
    </p:spTree>
    <p:extLst>
      <p:ext uri="{BB962C8B-B14F-4D97-AF65-F5344CB8AC3E}">
        <p14:creationId xmlns:p14="http://schemas.microsoft.com/office/powerpoint/2010/main" val="2970965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08828-1F24-5CFE-9B0A-0F39CE095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A524E63-5E82-F173-6782-2185D767A203}"/>
              </a:ext>
            </a:extLst>
          </p:cNvPr>
          <p:cNvSpPr txBox="1"/>
          <p:nvPr/>
        </p:nvSpPr>
        <p:spPr>
          <a:xfrm>
            <a:off x="179511" y="0"/>
            <a:ext cx="8866518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b="1" dirty="0">
                <a:solidFill>
                  <a:srgbClr val="FF0000"/>
                </a:solidFill>
                <a:latin typeface="Bebas Neue" panose="020B0606020202050201" pitchFamily="34" charset="0"/>
              </a:rPr>
              <a:t>Round 4: </a:t>
            </a:r>
            <a:r>
              <a:rPr lang="en-GB" sz="4400" b="1" dirty="0">
                <a:solidFill>
                  <a:srgbClr val="FF0000"/>
                </a:solidFill>
                <a:latin typeface="Bebas Neue" panose="020B0606020202050201" pitchFamily="34" charset="0"/>
              </a:rPr>
              <a:t>name that tune</a:t>
            </a:r>
            <a:endParaRPr lang="en-GB" sz="2000" dirty="0">
              <a:solidFill>
                <a:srgbClr val="FF0000"/>
              </a:solidFill>
              <a:latin typeface="Bebas Neue" panose="020B0606020202050201" pitchFamily="34" charset="0"/>
            </a:endParaRPr>
          </a:p>
          <a:p>
            <a:pPr marL="457200" indent="-457200">
              <a:buAutoNum type="arabicPeriod"/>
            </a:pPr>
            <a:endParaRPr lang="en-GB" sz="2000" dirty="0">
              <a:latin typeface="Bebas Neue" panose="020B0606020202050201" pitchFamily="34" charset="0"/>
            </a:endParaRPr>
          </a:p>
          <a:p>
            <a:pPr marL="457200" indent="-457200">
              <a:buAutoNum type="arabicPeriod"/>
            </a:pPr>
            <a:endParaRPr lang="en-GB" sz="2000" dirty="0">
              <a:latin typeface="Bebas Neue" panose="020B0606020202050201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83D21D-1423-569D-231A-95714565E2F4}"/>
              </a:ext>
            </a:extLst>
          </p:cNvPr>
          <p:cNvSpPr txBox="1"/>
          <p:nvPr/>
        </p:nvSpPr>
        <p:spPr>
          <a:xfrm>
            <a:off x="396561" y="1310467"/>
            <a:ext cx="856792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GB" sz="2400" i="1" dirty="0"/>
              <a:t>Merry Christmas (Maria Carey)</a:t>
            </a:r>
          </a:p>
          <a:p>
            <a:pPr marL="342900" indent="-342900">
              <a:buFontTx/>
              <a:buAutoNum type="arabicPeriod"/>
            </a:pPr>
            <a:r>
              <a:rPr lang="en-GB" sz="2400" dirty="0"/>
              <a:t>Driving home for </a:t>
            </a:r>
            <a:r>
              <a:rPr lang="en-GB" sz="2400" dirty="0" err="1"/>
              <a:t>Christmsas</a:t>
            </a:r>
            <a:r>
              <a:rPr lang="en-GB" sz="2400" dirty="0"/>
              <a:t> (Chris Rea)</a:t>
            </a:r>
          </a:p>
          <a:p>
            <a:pPr marL="342900" indent="-342900">
              <a:buFontTx/>
              <a:buAutoNum type="arabicPeriod"/>
            </a:pPr>
            <a:r>
              <a:rPr lang="en-GB" sz="2400" dirty="0"/>
              <a:t>Merry Christmas (Ed Sheeran and Elton John)</a:t>
            </a:r>
          </a:p>
          <a:p>
            <a:pPr marL="342900" indent="-342900">
              <a:buFontTx/>
              <a:buAutoNum type="arabicPeriod"/>
            </a:pPr>
            <a:r>
              <a:rPr lang="en-GB" sz="2400" i="1" dirty="0"/>
              <a:t>Feliz Navidad (Jose Feliciano)</a:t>
            </a:r>
          </a:p>
          <a:p>
            <a:pPr marL="342900" indent="-342900">
              <a:buAutoNum type="arabicPeriod"/>
            </a:pPr>
            <a:r>
              <a:rPr lang="en-GB" sz="2400" i="1" dirty="0"/>
              <a:t>Happy Xmas (War is Over) – John Lennon</a:t>
            </a:r>
          </a:p>
          <a:p>
            <a:pPr marL="342900" indent="-342900">
              <a:buFontTx/>
              <a:buAutoNum type="arabicPeriod"/>
            </a:pPr>
            <a:r>
              <a:rPr lang="en-GB" sz="2400" i="1" dirty="0"/>
              <a:t>Jingle bell rock (Bobby helms)</a:t>
            </a:r>
          </a:p>
          <a:p>
            <a:pPr marL="342900" indent="-342900">
              <a:buAutoNum type="arabicPeriod"/>
            </a:pPr>
            <a:r>
              <a:rPr lang="en-GB" sz="2400" i="1" dirty="0"/>
              <a:t>Mistletoe- Justin Bieber</a:t>
            </a:r>
          </a:p>
          <a:p>
            <a:pPr marL="342900" indent="-342900">
              <a:buFontTx/>
              <a:buAutoNum type="arabicPeriod"/>
            </a:pPr>
            <a:r>
              <a:rPr lang="en-GB" sz="2400" dirty="0"/>
              <a:t>Merry Christmas Everyone (Shakin’ Stevens)</a:t>
            </a:r>
          </a:p>
          <a:p>
            <a:pPr marL="342900" indent="-342900">
              <a:buFontTx/>
              <a:buAutoNum type="arabicPeriod"/>
            </a:pPr>
            <a:r>
              <a:rPr lang="en-GB" sz="2400" dirty="0"/>
              <a:t>One more sleep (Leona Lewis)</a:t>
            </a:r>
          </a:p>
          <a:p>
            <a:pPr marL="342900" indent="-342900">
              <a:buAutoNum type="arabicPeriod"/>
            </a:pPr>
            <a:r>
              <a:rPr lang="en-GB" sz="2400" dirty="0" err="1"/>
              <a:t>Rockin</a:t>
            </a:r>
            <a:r>
              <a:rPr lang="en-GB" sz="2400" dirty="0"/>
              <a:t> around the Christmas Tree</a:t>
            </a:r>
          </a:p>
        </p:txBody>
      </p:sp>
    </p:spTree>
    <p:extLst>
      <p:ext uri="{BB962C8B-B14F-4D97-AF65-F5344CB8AC3E}">
        <p14:creationId xmlns:p14="http://schemas.microsoft.com/office/powerpoint/2010/main" val="2832179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3586F-1E7C-BFD8-DF8C-5D4E6E229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FC689FF-2B65-9F37-169A-6DF040A1F386}"/>
              </a:ext>
            </a:extLst>
          </p:cNvPr>
          <p:cNvSpPr txBox="1"/>
          <p:nvPr/>
        </p:nvSpPr>
        <p:spPr>
          <a:xfrm>
            <a:off x="323528" y="44245"/>
            <a:ext cx="84969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b="1" dirty="0">
                <a:solidFill>
                  <a:srgbClr val="FF0000"/>
                </a:solidFill>
                <a:latin typeface="Bebas Neue" panose="020B0606020202050201" pitchFamily="34" charset="0"/>
              </a:rPr>
              <a:t>Round 5: Christmas Dingbats</a:t>
            </a:r>
            <a:endParaRPr lang="en-GB" sz="4400" dirty="0">
              <a:solidFill>
                <a:srgbClr val="FF0000"/>
              </a:solidFill>
              <a:latin typeface="Bebas Neue" panose="020B0606020202050201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A34F09-EA8C-AD5F-4C09-3AFCE86BFCDE}"/>
              </a:ext>
            </a:extLst>
          </p:cNvPr>
          <p:cNvSpPr txBox="1"/>
          <p:nvPr/>
        </p:nvSpPr>
        <p:spPr>
          <a:xfrm>
            <a:off x="146304" y="866991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Say what you see!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B1CC3F-BC8A-19D7-572C-AA49FF39A1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7214" t="71146" r="3017" b="5458"/>
          <a:stretch>
            <a:fillRect/>
          </a:stretch>
        </p:blipFill>
        <p:spPr>
          <a:xfrm>
            <a:off x="3063240" y="1434291"/>
            <a:ext cx="1261872" cy="10894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3C6694-80EC-548D-4684-29A21ABDBF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27" t="11842" r="75415" b="6076"/>
          <a:stretch>
            <a:fillRect/>
          </a:stretch>
        </p:blipFill>
        <p:spPr>
          <a:xfrm>
            <a:off x="1517904" y="1427779"/>
            <a:ext cx="1344168" cy="38221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7B6C581-E412-406B-8715-915C1AC63B1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7214" t="10872" r="3017" b="65592"/>
          <a:stretch>
            <a:fillRect/>
          </a:stretch>
        </p:blipFill>
        <p:spPr>
          <a:xfrm>
            <a:off x="3063240" y="2713225"/>
            <a:ext cx="1261872" cy="10959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B2D340-E15F-C45A-7DB9-9EA9E4888EF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7231" r="52578" b="3682"/>
          <a:stretch>
            <a:fillRect/>
          </a:stretch>
        </p:blipFill>
        <p:spPr>
          <a:xfrm>
            <a:off x="4638100" y="1427779"/>
            <a:ext cx="1261872" cy="393576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5144014-77FE-A5B2-FD93-C7EA787A3E8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51" t="65615" r="76599" b="1990"/>
          <a:stretch>
            <a:fillRect/>
          </a:stretch>
        </p:blipFill>
        <p:spPr>
          <a:xfrm>
            <a:off x="3063240" y="4118394"/>
            <a:ext cx="1261872" cy="126968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F1C46AC-9C4A-9293-0291-12A46C36AD5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6421" t="64466" r="2099" b="4653"/>
          <a:stretch>
            <a:fillRect/>
          </a:stretch>
        </p:blipFill>
        <p:spPr>
          <a:xfrm>
            <a:off x="6212960" y="2713225"/>
            <a:ext cx="1293488" cy="121587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283C054-F0B8-4B47-DAED-034A582D2571}"/>
              </a:ext>
            </a:extLst>
          </p:cNvPr>
          <p:cNvSpPr txBox="1"/>
          <p:nvPr/>
        </p:nvSpPr>
        <p:spPr>
          <a:xfrm>
            <a:off x="261083" y="1520125"/>
            <a:ext cx="14208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</a:rPr>
              <a:t>Dashing through the snow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E3BA4B-2CB4-EC06-0D02-D6C2563711F1}"/>
              </a:ext>
            </a:extLst>
          </p:cNvPr>
          <p:cNvSpPr txBox="1"/>
          <p:nvPr/>
        </p:nvSpPr>
        <p:spPr>
          <a:xfrm>
            <a:off x="323528" y="3090331"/>
            <a:ext cx="14208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</a:rPr>
              <a:t>Kings Speech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21BE29-1FC8-8428-6065-BC018F956C82}"/>
              </a:ext>
            </a:extLst>
          </p:cNvPr>
          <p:cNvSpPr txBox="1"/>
          <p:nvPr/>
        </p:nvSpPr>
        <p:spPr>
          <a:xfrm>
            <a:off x="323528" y="4475871"/>
            <a:ext cx="1420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</a:rPr>
              <a:t>Dreaming of a white Christmas</a:t>
            </a:r>
          </a:p>
          <a:p>
            <a:endParaRPr lang="en-GB" sz="12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B7EF20-1E5F-58EF-873A-4CE4E122D04C}"/>
              </a:ext>
            </a:extLst>
          </p:cNvPr>
          <p:cNvSpPr txBox="1"/>
          <p:nvPr/>
        </p:nvSpPr>
        <p:spPr>
          <a:xfrm>
            <a:off x="3072383" y="1148285"/>
            <a:ext cx="14208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</a:rPr>
              <a:t>Step into Christmas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389A1C-77A2-1F3B-841E-99937972E6BB}"/>
              </a:ext>
            </a:extLst>
          </p:cNvPr>
          <p:cNvSpPr txBox="1"/>
          <p:nvPr/>
        </p:nvSpPr>
        <p:spPr>
          <a:xfrm>
            <a:off x="2983774" y="2464973"/>
            <a:ext cx="14208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</a:rPr>
              <a:t>Joy to the world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F771A2E-09E2-85D3-2FF8-3C71F42505DA}"/>
              </a:ext>
            </a:extLst>
          </p:cNvPr>
          <p:cNvSpPr txBox="1"/>
          <p:nvPr/>
        </p:nvSpPr>
        <p:spPr>
          <a:xfrm>
            <a:off x="3039684" y="3860171"/>
            <a:ext cx="14208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</a:rPr>
              <a:t>Leftovers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402287A-7495-DA51-F57D-6093DF640863}"/>
              </a:ext>
            </a:extLst>
          </p:cNvPr>
          <p:cNvSpPr txBox="1"/>
          <p:nvPr/>
        </p:nvSpPr>
        <p:spPr>
          <a:xfrm>
            <a:off x="4685259" y="1173060"/>
            <a:ext cx="14208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</a:rPr>
              <a:t>Christmas </a:t>
            </a:r>
            <a:r>
              <a:rPr lang="en-GB" sz="1200" dirty="0" err="1">
                <a:solidFill>
                  <a:srgbClr val="FF0000"/>
                </a:solidFill>
              </a:rPr>
              <a:t>CrackER</a:t>
            </a:r>
            <a:endParaRPr lang="en-GB" sz="1200" dirty="0">
              <a:solidFill>
                <a:srgbClr val="FF000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E9DEA14-C6C6-10DA-32F1-5775F08C0086}"/>
              </a:ext>
            </a:extLst>
          </p:cNvPr>
          <p:cNvSpPr txBox="1"/>
          <p:nvPr/>
        </p:nvSpPr>
        <p:spPr>
          <a:xfrm>
            <a:off x="4572000" y="2808155"/>
            <a:ext cx="14208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</a:rPr>
              <a:t>Away in a manger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2D1A2AE-945A-4229-7F8F-FB1B82E5720D}"/>
              </a:ext>
            </a:extLst>
          </p:cNvPr>
          <p:cNvSpPr txBox="1"/>
          <p:nvPr/>
        </p:nvSpPr>
        <p:spPr>
          <a:xfrm>
            <a:off x="6180605" y="2336615"/>
            <a:ext cx="14208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</a:rPr>
              <a:t>Wrapping paper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1B06AD2-C5F3-EA63-4F60-AEDCDACF2365}"/>
              </a:ext>
            </a:extLst>
          </p:cNvPr>
          <p:cNvSpPr txBox="1"/>
          <p:nvPr/>
        </p:nvSpPr>
        <p:spPr>
          <a:xfrm>
            <a:off x="4616944" y="5341260"/>
            <a:ext cx="14208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FF0000"/>
                </a:solidFill>
              </a:rPr>
              <a:t>Minced pie</a:t>
            </a:r>
          </a:p>
        </p:txBody>
      </p:sp>
    </p:spTree>
    <p:extLst>
      <p:ext uri="{BB962C8B-B14F-4D97-AF65-F5344CB8AC3E}">
        <p14:creationId xmlns:p14="http://schemas.microsoft.com/office/powerpoint/2010/main" val="1129967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4" grpId="0"/>
      <p:bldP spid="9" grpId="0"/>
      <p:bldP spid="10" grpId="0"/>
      <p:bldP spid="24" grpId="0"/>
      <p:bldP spid="25" grpId="0"/>
      <p:bldP spid="26" grpId="0"/>
      <p:bldP spid="27" grpId="0"/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A7E30-78A4-B020-B296-F89620E46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D9070C-8765-5BC7-B4CD-3EAE8E6ED535}"/>
              </a:ext>
            </a:extLst>
          </p:cNvPr>
          <p:cNvSpPr txBox="1"/>
          <p:nvPr/>
        </p:nvSpPr>
        <p:spPr>
          <a:xfrm>
            <a:off x="323528" y="228911"/>
            <a:ext cx="84969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b="1" dirty="0">
                <a:solidFill>
                  <a:srgbClr val="FF0000"/>
                </a:solidFill>
                <a:latin typeface="Bebas Neue" panose="020B0606020202050201" pitchFamily="34" charset="0"/>
              </a:rPr>
              <a:t>Round 6: 2025 knowledge</a:t>
            </a:r>
            <a:endParaRPr lang="en-GB" sz="4400" dirty="0">
              <a:solidFill>
                <a:srgbClr val="FF0000"/>
              </a:solidFill>
              <a:latin typeface="Bebas Neue" panose="020B0606020202050201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6E6E38-C000-0D82-062C-3A4333DFC241}"/>
              </a:ext>
            </a:extLst>
          </p:cNvPr>
          <p:cNvSpPr txBox="1"/>
          <p:nvPr/>
        </p:nvSpPr>
        <p:spPr>
          <a:xfrm>
            <a:off x="694944" y="1083671"/>
            <a:ext cx="3877056" cy="3647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GB" sz="1100" i="1" dirty="0"/>
              <a:t>Squid Game</a:t>
            </a:r>
            <a:r>
              <a:rPr lang="en-GB" sz="1100" dirty="0"/>
              <a:t> remained one of the most‑popular series in 2025 — which country did it originate from?</a:t>
            </a:r>
          </a:p>
          <a:p>
            <a:pPr marL="342900" indent="-342900">
              <a:buAutoNum type="arabicPeriod"/>
            </a:pPr>
            <a:r>
              <a:rPr lang="en-GB" sz="1100" dirty="0"/>
              <a:t>Tottenham Hotspur won which European football trophy in 2025, ending decades without silverware?</a:t>
            </a:r>
          </a:p>
          <a:p>
            <a:pPr marL="342900" indent="-342900">
              <a:buAutoNum type="arabicPeriod"/>
            </a:pPr>
            <a:r>
              <a:rPr lang="en-GB" sz="1100" dirty="0"/>
              <a:t>Which 90s rock band reunited for a tour and held their first performance since 2009?</a:t>
            </a:r>
          </a:p>
          <a:p>
            <a:pPr marL="342900" indent="-342900">
              <a:buAutoNum type="arabicPeriod"/>
            </a:pPr>
            <a:r>
              <a:rPr lang="en-GB" sz="1100" dirty="0"/>
              <a:t>Which popular social media app was temporarily unavailable in the United States in mid-January? </a:t>
            </a:r>
          </a:p>
          <a:p>
            <a:pPr marL="342900" indent="-342900">
              <a:buFontTx/>
              <a:buAutoNum type="arabicPeriod"/>
            </a:pPr>
            <a:r>
              <a:rPr lang="en-GB" sz="1100" i="1" dirty="0"/>
              <a:t>Adolescence</a:t>
            </a:r>
            <a:r>
              <a:rPr lang="en-GB" sz="1100" dirty="0"/>
              <a:t> was the Netflix show people couldn't stop talking about, but what was the name of the actor who played 13-year-old Jamie Miller? </a:t>
            </a:r>
          </a:p>
          <a:p>
            <a:pPr marL="342900" indent="-342900">
              <a:buFontTx/>
              <a:buAutoNum type="arabicPeriod"/>
            </a:pPr>
            <a:r>
              <a:rPr lang="en-GB" sz="1100" dirty="0"/>
              <a:t>In April, an all-female crew, including Katy Perry, flew in Jeff Bezos’ rocket, but how long was their flight?</a:t>
            </a:r>
          </a:p>
          <a:p>
            <a:pPr marL="342900" indent="-342900">
              <a:buFontTx/>
              <a:buAutoNum type="arabicPeriod"/>
            </a:pPr>
            <a:r>
              <a:rPr lang="en-GB" sz="1100" dirty="0"/>
              <a:t>Which country won the Eurovision Song Contest?</a:t>
            </a:r>
          </a:p>
          <a:p>
            <a:pPr marL="342900" indent="-342900">
              <a:buFontTx/>
              <a:buAutoNum type="arabicPeriod"/>
            </a:pPr>
            <a:r>
              <a:rPr lang="en-GB" sz="1100" dirty="0"/>
              <a:t>Name one of the 3 finalists of Celebrity Traitors 2025?</a:t>
            </a:r>
          </a:p>
          <a:p>
            <a:pPr marL="342900" indent="-342900">
              <a:buFontTx/>
              <a:buAutoNum type="arabicPeriod"/>
            </a:pPr>
            <a:r>
              <a:rPr lang="en-GB" sz="1100" dirty="0"/>
              <a:t>As of 1st December what is the highest grossing movie of 2025?</a:t>
            </a:r>
          </a:p>
          <a:p>
            <a:pPr marL="342900" indent="-342900">
              <a:buFontTx/>
              <a:buAutoNum type="arabicPeriod"/>
            </a:pPr>
            <a:r>
              <a:rPr lang="en-GB" sz="1100" dirty="0"/>
              <a:t>Which </a:t>
            </a:r>
            <a:r>
              <a:rPr lang="en-GB" sz="1100" dirty="0" err="1"/>
              <a:t>Which</a:t>
            </a:r>
            <a:r>
              <a:rPr lang="en-GB" sz="1100" dirty="0"/>
              <a:t> world leader died in Rome at the age of 88 on 21st April?</a:t>
            </a:r>
          </a:p>
          <a:p>
            <a:endParaRPr lang="en-GB" sz="1100" dirty="0"/>
          </a:p>
          <a:p>
            <a:endParaRPr lang="en-GB" sz="11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66C408-ECA9-BD21-F2EF-0722D3321271}"/>
              </a:ext>
            </a:extLst>
          </p:cNvPr>
          <p:cNvSpPr txBox="1"/>
          <p:nvPr/>
        </p:nvSpPr>
        <p:spPr>
          <a:xfrm>
            <a:off x="5038344" y="1599662"/>
            <a:ext cx="378212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GB" sz="2000" dirty="0"/>
              <a:t>South Korea</a:t>
            </a:r>
          </a:p>
          <a:p>
            <a:pPr marL="342900" indent="-342900">
              <a:buAutoNum type="arabicPeriod"/>
            </a:pPr>
            <a:r>
              <a:rPr lang="en-GB" sz="2000" dirty="0"/>
              <a:t>UEFA Europa league</a:t>
            </a:r>
          </a:p>
          <a:p>
            <a:pPr marL="342900" indent="-342900">
              <a:buAutoNum type="arabicPeriod"/>
            </a:pPr>
            <a:r>
              <a:rPr lang="en-GB" sz="2000" dirty="0"/>
              <a:t>Oasis</a:t>
            </a:r>
          </a:p>
          <a:p>
            <a:pPr marL="342900" indent="-342900">
              <a:buAutoNum type="arabicPeriod"/>
            </a:pPr>
            <a:r>
              <a:rPr lang="en-GB" sz="2000" dirty="0"/>
              <a:t>TikTok</a:t>
            </a:r>
          </a:p>
          <a:p>
            <a:pPr marL="342900" indent="-342900">
              <a:buFontTx/>
              <a:buAutoNum type="arabicPeriod"/>
            </a:pPr>
            <a:r>
              <a:rPr lang="en-GB" sz="2000" dirty="0"/>
              <a:t>Owen Cooper.</a:t>
            </a:r>
          </a:p>
          <a:p>
            <a:pPr marL="342900" indent="-342900">
              <a:buFontTx/>
              <a:buAutoNum type="arabicPeriod"/>
            </a:pPr>
            <a:r>
              <a:rPr lang="en-GB" sz="2000" dirty="0"/>
              <a:t>11 minutes</a:t>
            </a:r>
          </a:p>
          <a:p>
            <a:pPr marL="342900" indent="-342900">
              <a:buFontTx/>
              <a:buAutoNum type="arabicPeriod"/>
            </a:pPr>
            <a:r>
              <a:rPr lang="en-GB" sz="2000" dirty="0"/>
              <a:t>Austria</a:t>
            </a:r>
          </a:p>
          <a:p>
            <a:pPr marL="342900" indent="-342900">
              <a:buFontTx/>
              <a:buAutoNum type="arabicPeriod"/>
            </a:pPr>
            <a:r>
              <a:rPr lang="en-GB" sz="2000" dirty="0"/>
              <a:t>Alan Carr,  Nick Mohammed </a:t>
            </a:r>
          </a:p>
          <a:p>
            <a:r>
              <a:rPr lang="en-GB" sz="2000" dirty="0"/>
              <a:t>or David </a:t>
            </a:r>
            <a:r>
              <a:rPr lang="en-GB" sz="2000" dirty="0" err="1"/>
              <a:t>Olusoga</a:t>
            </a:r>
            <a:endParaRPr lang="en-GB" sz="2000" dirty="0"/>
          </a:p>
          <a:p>
            <a:r>
              <a:rPr lang="en-GB" sz="2000" dirty="0"/>
              <a:t>9. Lilo and Stitch</a:t>
            </a:r>
          </a:p>
          <a:p>
            <a:r>
              <a:rPr lang="en-GB" sz="2000" dirty="0"/>
              <a:t>10. Pope Francis</a:t>
            </a:r>
          </a:p>
          <a:p>
            <a:pPr marL="342900" indent="-342900">
              <a:buFontTx/>
              <a:buAutoNum type="arabicPeriod"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420347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669067C-AC7C-C602-5FCB-5C10C3427430}"/>
              </a:ext>
            </a:extLst>
          </p:cNvPr>
          <p:cNvSpPr txBox="1"/>
          <p:nvPr/>
        </p:nvSpPr>
        <p:spPr>
          <a:xfrm>
            <a:off x="2065513" y="486746"/>
            <a:ext cx="501297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latin typeface="Bebas Neue" panose="020B0606020202050201" pitchFamily="34" charset="0"/>
              </a:rPr>
              <a:t>MARKS </a:t>
            </a:r>
          </a:p>
          <a:p>
            <a:pPr algn="ctr"/>
            <a:r>
              <a:rPr lang="en-GB" sz="4800" b="1" dirty="0">
                <a:latin typeface="Bebas Neue" panose="020B0606020202050201" pitchFamily="34" charset="0"/>
              </a:rPr>
              <a:t>OUT OF </a:t>
            </a:r>
          </a:p>
          <a:p>
            <a:pPr algn="ctr"/>
            <a:r>
              <a:rPr lang="en-GB" sz="4800" b="1" dirty="0">
                <a:latin typeface="Bebas Neue" panose="020B0606020202050201" pitchFamily="34" charset="0"/>
              </a:rPr>
              <a:t>60!</a:t>
            </a:r>
          </a:p>
          <a:p>
            <a:pPr algn="ctr"/>
            <a:endParaRPr lang="en-GB" sz="4800" b="1" dirty="0">
              <a:latin typeface="Bebas Neue" panose="020B0606020202050201" pitchFamily="34" charset="0"/>
            </a:endParaRPr>
          </a:p>
          <a:p>
            <a:pPr algn="ctr"/>
            <a:r>
              <a:rPr lang="en-GB" sz="4800" b="1" dirty="0">
                <a:latin typeface="Bebas Neue" panose="020B0606020202050201" pitchFamily="34" charset="0"/>
              </a:rPr>
              <a:t>Email MR </a:t>
            </a:r>
            <a:r>
              <a:rPr lang="en-GB" sz="4800" b="1" dirty="0" err="1">
                <a:latin typeface="Bebas Neue" panose="020B0606020202050201" pitchFamily="34" charset="0"/>
              </a:rPr>
              <a:t>UDOh</a:t>
            </a:r>
            <a:r>
              <a:rPr lang="en-GB" sz="4800" b="1" dirty="0">
                <a:latin typeface="Bebas Neue" panose="020B0606020202050201" pitchFamily="34" charset="0"/>
              </a:rPr>
              <a:t> your FORM and total score</a:t>
            </a:r>
          </a:p>
        </p:txBody>
      </p:sp>
    </p:spTree>
    <p:extLst>
      <p:ext uri="{BB962C8B-B14F-4D97-AF65-F5344CB8AC3E}">
        <p14:creationId xmlns:p14="http://schemas.microsoft.com/office/powerpoint/2010/main" val="165565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B8A3050-EC56-6207-E880-C0D8F4F162AF}"/>
              </a:ext>
            </a:extLst>
          </p:cNvPr>
          <p:cNvSpPr txBox="1"/>
          <p:nvPr/>
        </p:nvSpPr>
        <p:spPr>
          <a:xfrm>
            <a:off x="179511" y="0"/>
            <a:ext cx="84969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400" b="1">
                <a:latin typeface="Bebas Neue" panose="020B0606020202050201" pitchFamily="34" charset="0"/>
              </a:rPr>
              <a:t>Rounds….</a:t>
            </a:r>
            <a:endParaRPr lang="en-GB" sz="4400">
              <a:latin typeface="Bebas Neue" panose="020B0606020202050201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A14167-42BC-58C0-FEF0-F67D813AD0E8}"/>
              </a:ext>
            </a:extLst>
          </p:cNvPr>
          <p:cNvSpPr txBox="1"/>
          <p:nvPr/>
        </p:nvSpPr>
        <p:spPr>
          <a:xfrm>
            <a:off x="179511" y="1412776"/>
            <a:ext cx="8638187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latin typeface="Trebuchet MS" panose="020B0603020202020204" pitchFamily="34" charset="0"/>
              </a:rPr>
              <a:t>Round 1: Guess the staff member’s voice!</a:t>
            </a:r>
          </a:p>
          <a:p>
            <a:r>
              <a:rPr lang="en-GB" sz="3200" dirty="0">
                <a:latin typeface="Trebuchet MS" panose="020B0603020202020204" pitchFamily="34" charset="0"/>
              </a:rPr>
              <a:t>Round 2: EMOJI Christmas films</a:t>
            </a:r>
            <a:endParaRPr lang="en-GB" sz="2000" dirty="0">
              <a:latin typeface="Trebuchet MS" panose="020B0603020202020204" pitchFamily="34" charset="0"/>
            </a:endParaRPr>
          </a:p>
          <a:p>
            <a:r>
              <a:rPr lang="en-GB" sz="3200" dirty="0">
                <a:latin typeface="Trebuchet MS" panose="020B0603020202020204" pitchFamily="34" charset="0"/>
              </a:rPr>
              <a:t>Round 3: Observation round (Home alone 2)</a:t>
            </a:r>
          </a:p>
          <a:p>
            <a:r>
              <a:rPr lang="en-GB" sz="3200" dirty="0">
                <a:latin typeface="Trebuchet MS" panose="020B0603020202020204" pitchFamily="34" charset="0"/>
              </a:rPr>
              <a:t>Round 4: Name that tune!</a:t>
            </a:r>
            <a:endParaRPr lang="en-GB" sz="2000" dirty="0">
              <a:solidFill>
                <a:srgbClr val="FF0000"/>
              </a:solidFill>
              <a:latin typeface="Trebuchet MS" panose="020B0603020202020204" pitchFamily="34" charset="0"/>
            </a:endParaRPr>
          </a:p>
          <a:p>
            <a:r>
              <a:rPr lang="en-GB" sz="3200" dirty="0">
                <a:latin typeface="Trebuchet MS" panose="020B0603020202020204" pitchFamily="34" charset="0"/>
              </a:rPr>
              <a:t>Round 5: Christmas Dingbats</a:t>
            </a:r>
          </a:p>
          <a:p>
            <a:r>
              <a:rPr lang="en-GB" sz="3200" dirty="0">
                <a:latin typeface="Trebuchet MS" panose="020B0603020202020204" pitchFamily="34" charset="0"/>
              </a:rPr>
              <a:t>Round 6:  2025 Trivia!</a:t>
            </a:r>
          </a:p>
          <a:p>
            <a:endParaRPr lang="en-GB" sz="3200" dirty="0">
              <a:latin typeface="Trebuchet MS" panose="020B0603020202020204" pitchFamily="34" charset="0"/>
            </a:endParaRPr>
          </a:p>
          <a:p>
            <a:r>
              <a:rPr lang="en-GB" sz="3200" dirty="0">
                <a:latin typeface="Trebuchet MS" panose="020B0603020202020204" pitchFamily="34" charset="0"/>
              </a:rPr>
              <a:t>Marks out of 60!</a:t>
            </a:r>
          </a:p>
        </p:txBody>
      </p:sp>
      <p:pic>
        <p:nvPicPr>
          <p:cNvPr id="3" name="Picture 2" descr="TCJJ Santa Hat, Christmas Hat Holiday for Adults Unisex Velvet Comfort Extra Thicken Xmas Hat for New Year Festive Party Supplies">
            <a:extLst>
              <a:ext uri="{FF2B5EF4-FFF2-40B4-BE49-F238E27FC236}">
                <a16:creationId xmlns:a16="http://schemas.microsoft.com/office/drawing/2014/main" id="{31FFD0D9-7D30-BC47-7AF5-5CCEB5DDB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946" y="201426"/>
            <a:ext cx="1376534" cy="12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1432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6BE95-047D-E3BB-05C5-2DA8B6827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6D1868-6136-D34D-AF23-8ABBE391EA57}"/>
              </a:ext>
            </a:extLst>
          </p:cNvPr>
          <p:cNvSpPr txBox="1"/>
          <p:nvPr/>
        </p:nvSpPr>
        <p:spPr>
          <a:xfrm>
            <a:off x="179511" y="0"/>
            <a:ext cx="849694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b="1" dirty="0">
                <a:latin typeface="Bebas Neue" panose="020B0606020202050201" pitchFamily="34" charset="0"/>
              </a:rPr>
              <a:t>Round 1: guess the staff member’s voice- </a:t>
            </a:r>
            <a:r>
              <a:rPr lang="en-GB" sz="2400" b="1" dirty="0">
                <a:latin typeface="Bebas Neue" panose="020B0606020202050201" pitchFamily="34" charset="0"/>
              </a:rPr>
              <a:t>Home alone 2 reference!</a:t>
            </a:r>
            <a:endParaRPr lang="en-GB" sz="2400" dirty="0">
              <a:latin typeface="Bebas Neue" panose="020B0606020202050201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4423ED-A0BA-6451-D039-B64365575137}"/>
              </a:ext>
            </a:extLst>
          </p:cNvPr>
          <p:cNvSpPr txBox="1"/>
          <p:nvPr/>
        </p:nvSpPr>
        <p:spPr>
          <a:xfrm>
            <a:off x="371865" y="1477327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F98C47-DFB7-B279-C3A9-FEDC133F2054}"/>
              </a:ext>
            </a:extLst>
          </p:cNvPr>
          <p:cNvSpPr txBox="1"/>
          <p:nvPr/>
        </p:nvSpPr>
        <p:spPr>
          <a:xfrm>
            <a:off x="2030286" y="1436121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297A94-F30F-0479-F30F-6F067F3165A1}"/>
              </a:ext>
            </a:extLst>
          </p:cNvPr>
          <p:cNvSpPr txBox="1"/>
          <p:nvPr/>
        </p:nvSpPr>
        <p:spPr>
          <a:xfrm>
            <a:off x="5666118" y="1497102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705A53-2EBC-2B41-2987-48AF404CEFB2}"/>
              </a:ext>
            </a:extLst>
          </p:cNvPr>
          <p:cNvSpPr txBox="1"/>
          <p:nvPr/>
        </p:nvSpPr>
        <p:spPr>
          <a:xfrm>
            <a:off x="3757326" y="1481676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6B396D-DAB7-BD69-06F0-C83CA79209A6}"/>
              </a:ext>
            </a:extLst>
          </p:cNvPr>
          <p:cNvSpPr txBox="1"/>
          <p:nvPr/>
        </p:nvSpPr>
        <p:spPr>
          <a:xfrm>
            <a:off x="7476938" y="1481676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D6F88A-9413-B5E5-0834-D78BA2A8D688}"/>
              </a:ext>
            </a:extLst>
          </p:cNvPr>
          <p:cNvSpPr txBox="1"/>
          <p:nvPr/>
        </p:nvSpPr>
        <p:spPr>
          <a:xfrm>
            <a:off x="542738" y="3635010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C5C1EC-316A-C6A2-114D-25C0248E1A8C}"/>
              </a:ext>
            </a:extLst>
          </p:cNvPr>
          <p:cNvSpPr txBox="1"/>
          <p:nvPr/>
        </p:nvSpPr>
        <p:spPr>
          <a:xfrm>
            <a:off x="2257340" y="3670251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F53BCAA-7CB7-4001-4E6E-92A645B87341}"/>
              </a:ext>
            </a:extLst>
          </p:cNvPr>
          <p:cNvSpPr txBox="1"/>
          <p:nvPr/>
        </p:nvSpPr>
        <p:spPr>
          <a:xfrm>
            <a:off x="3984379" y="3876809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rgbClr val="FF0000"/>
                </a:solidFill>
              </a:rPr>
              <a:t>8</a:t>
            </a:r>
          </a:p>
        </p:txBody>
      </p:sp>
      <p:pic>
        <p:nvPicPr>
          <p:cNvPr id="7" name="JKK">
            <a:hlinkClick r:id="" action="ppaction://media"/>
            <a:extLst>
              <a:ext uri="{FF2B5EF4-FFF2-40B4-BE49-F238E27FC236}">
                <a16:creationId xmlns:a16="http://schemas.microsoft.com/office/drawing/2014/main" id="{E49CEA24-C5ED-E83C-470E-830DE8593F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917195" y="1763252"/>
            <a:ext cx="609600" cy="609600"/>
          </a:xfrm>
          <a:prstGeom prst="rect">
            <a:avLst/>
          </a:prstGeom>
        </p:spPr>
      </p:pic>
      <p:pic>
        <p:nvPicPr>
          <p:cNvPr id="9" name="JM">
            <a:hlinkClick r:id="" action="ppaction://media"/>
            <a:extLst>
              <a:ext uri="{FF2B5EF4-FFF2-40B4-BE49-F238E27FC236}">
                <a16:creationId xmlns:a16="http://schemas.microsoft.com/office/drawing/2014/main" id="{A7D52DF0-D37C-F12A-C8D1-1C690CDA4BD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4657293" y="1811112"/>
            <a:ext cx="609600" cy="609600"/>
          </a:xfrm>
          <a:prstGeom prst="rect">
            <a:avLst/>
          </a:prstGeom>
        </p:spPr>
      </p:pic>
      <p:pic>
        <p:nvPicPr>
          <p:cNvPr id="17" name="LH">
            <a:hlinkClick r:id="" action="ppaction://media"/>
            <a:extLst>
              <a:ext uri="{FF2B5EF4-FFF2-40B4-BE49-F238E27FC236}">
                <a16:creationId xmlns:a16="http://schemas.microsoft.com/office/drawing/2014/main" id="{D36C9639-6709-94B2-4787-AEC3FC777B8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2755258" y="1811112"/>
            <a:ext cx="609600" cy="609600"/>
          </a:xfrm>
          <a:prstGeom prst="rect">
            <a:avLst/>
          </a:prstGeom>
        </p:spPr>
      </p:pic>
      <p:pic>
        <p:nvPicPr>
          <p:cNvPr id="18" name="RH">
            <a:hlinkClick r:id="" action="ppaction://media"/>
            <a:extLst>
              <a:ext uri="{FF2B5EF4-FFF2-40B4-BE49-F238E27FC236}">
                <a16:creationId xmlns:a16="http://schemas.microsoft.com/office/drawing/2014/main" id="{CCE22821-8927-D792-E085-BD4C73A3FB13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6473364" y="1820031"/>
            <a:ext cx="609600" cy="609600"/>
          </a:xfrm>
          <a:prstGeom prst="rect">
            <a:avLst/>
          </a:prstGeom>
        </p:spPr>
      </p:pic>
      <p:pic>
        <p:nvPicPr>
          <p:cNvPr id="20" name="JC">
            <a:hlinkClick r:id="" action="ppaction://media"/>
            <a:extLst>
              <a:ext uri="{FF2B5EF4-FFF2-40B4-BE49-F238E27FC236}">
                <a16:creationId xmlns:a16="http://schemas.microsoft.com/office/drawing/2014/main" id="{696A6A62-9DE8-F802-DEEB-31F90A81F4FA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1088919" y="3884208"/>
            <a:ext cx="609600" cy="609600"/>
          </a:xfrm>
          <a:prstGeom prst="rect">
            <a:avLst/>
          </a:prstGeom>
        </p:spPr>
      </p:pic>
      <p:pic>
        <p:nvPicPr>
          <p:cNvPr id="22" name="KW">
            <a:hlinkClick r:id="" action="ppaction://media"/>
            <a:extLst>
              <a:ext uri="{FF2B5EF4-FFF2-40B4-BE49-F238E27FC236}">
                <a16:creationId xmlns:a16="http://schemas.microsoft.com/office/drawing/2014/main" id="{36EDABA8-F075-61B6-E5CC-CCD4636FC054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2966379" y="3954177"/>
            <a:ext cx="609600" cy="609600"/>
          </a:xfrm>
          <a:prstGeom prst="rect">
            <a:avLst/>
          </a:prstGeom>
        </p:spPr>
      </p:pic>
      <p:pic>
        <p:nvPicPr>
          <p:cNvPr id="23" name="SA">
            <a:hlinkClick r:id="" action="ppaction://media"/>
            <a:extLst>
              <a:ext uri="{FF2B5EF4-FFF2-40B4-BE49-F238E27FC236}">
                <a16:creationId xmlns:a16="http://schemas.microsoft.com/office/drawing/2014/main" id="{FF232306-108A-1E52-7150-3FF8E6B1AD64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8150846" y="1597913"/>
            <a:ext cx="609600" cy="609600"/>
          </a:xfrm>
          <a:prstGeom prst="rect">
            <a:avLst/>
          </a:prstGeom>
        </p:spPr>
      </p:pic>
      <p:pic>
        <p:nvPicPr>
          <p:cNvPr id="2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1609FFD-B919-C8A9-D733-203E1C920EE5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4802275" y="3954177"/>
            <a:ext cx="609600" cy="6096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5D0F4EC-2EC0-8BAD-0EAD-E91C13F4760B}"/>
              </a:ext>
            </a:extLst>
          </p:cNvPr>
          <p:cNvSpPr txBox="1"/>
          <p:nvPr/>
        </p:nvSpPr>
        <p:spPr>
          <a:xfrm>
            <a:off x="6096228" y="3827789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2D44C62-ED53-6A19-A4B0-FA719B592D5B}"/>
              </a:ext>
            </a:extLst>
          </p:cNvPr>
          <p:cNvSpPr txBox="1"/>
          <p:nvPr/>
        </p:nvSpPr>
        <p:spPr>
          <a:xfrm>
            <a:off x="7888289" y="3799166"/>
            <a:ext cx="500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</a:rPr>
              <a:t>10</a:t>
            </a:r>
          </a:p>
        </p:txBody>
      </p:sp>
      <p:pic>
        <p:nvPicPr>
          <p:cNvPr id="2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AC4B842-1845-671E-1A10-56F0F1C7B178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8238506" y="4086500"/>
            <a:ext cx="609600" cy="609600"/>
          </a:xfrm>
          <a:prstGeom prst="rect">
            <a:avLst/>
          </a:prstGeom>
        </p:spPr>
      </p:pic>
      <p:pic>
        <p:nvPicPr>
          <p:cNvPr id="32" name="GB">
            <a:hlinkClick r:id="" action="ppaction://media"/>
            <a:extLst>
              <a:ext uri="{FF2B5EF4-FFF2-40B4-BE49-F238E27FC236}">
                <a16:creationId xmlns:a16="http://schemas.microsoft.com/office/drawing/2014/main" id="{00D86F6A-17AD-D36E-93CD-03B58A2E5516}"/>
              </a:ext>
            </a:extLst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6485504" y="39541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016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DF53E-BFF3-96EB-8B7B-096A1AB28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582AF8-B21E-D641-9CE9-ECD28F658252}"/>
              </a:ext>
            </a:extLst>
          </p:cNvPr>
          <p:cNvSpPr txBox="1"/>
          <p:nvPr/>
        </p:nvSpPr>
        <p:spPr>
          <a:xfrm>
            <a:off x="179511" y="0"/>
            <a:ext cx="84969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b="1" dirty="0">
                <a:latin typeface="Bebas Neue" panose="020B0606020202050201" pitchFamily="34" charset="0"/>
              </a:rPr>
              <a:t>Round 2: EMOJI Christmas films</a:t>
            </a:r>
            <a:endParaRPr lang="en-GB" sz="4400" dirty="0">
              <a:latin typeface="Bebas Neue" panose="020B0606020202050201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9FFAB3-ED48-7449-BCCD-BDAF8EE6B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069" y="1075503"/>
            <a:ext cx="2954819" cy="45283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C20DA8-2BC3-23F4-330C-F849FB9A95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7983" y="1040175"/>
            <a:ext cx="3784693" cy="459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320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5497C-B309-9EBD-81A6-3400EC4E6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467B5EC-05D4-6E1C-615B-A0309EB0036A}"/>
              </a:ext>
            </a:extLst>
          </p:cNvPr>
          <p:cNvSpPr txBox="1"/>
          <p:nvPr/>
        </p:nvSpPr>
        <p:spPr>
          <a:xfrm>
            <a:off x="179511" y="0"/>
            <a:ext cx="84969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b="1" dirty="0">
                <a:latin typeface="Bebas Neue" panose="020B0606020202050201" pitchFamily="34" charset="0"/>
              </a:rPr>
              <a:t>Round 3: </a:t>
            </a:r>
            <a:r>
              <a:rPr lang="en-GB" sz="4400" dirty="0">
                <a:latin typeface="Bebas Neue" panose="020B0606020202050201" pitchFamily="34" charset="0"/>
              </a:rPr>
              <a:t>Observation Home alone 2!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9B6AC4-F63B-458E-4A61-62F3AE7D0395}"/>
              </a:ext>
            </a:extLst>
          </p:cNvPr>
          <p:cNvSpPr txBox="1"/>
          <p:nvPr/>
        </p:nvSpPr>
        <p:spPr>
          <a:xfrm>
            <a:off x="323528" y="1785257"/>
            <a:ext cx="8496944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  <a:latin typeface="Bebas Neue" panose="020B0606020202050201" pitchFamily="34" charset="0"/>
              </a:rPr>
              <a:t>You are going to watch a short clip from home alone 2.  watch it as a group and then try to answer the 10 questions on the next slide…</a:t>
            </a:r>
          </a:p>
          <a:p>
            <a:endParaRPr lang="en-GB" sz="4000" dirty="0">
              <a:solidFill>
                <a:srgbClr val="FF0000"/>
              </a:solidFill>
              <a:latin typeface="Bebas Neue" panose="020B0606020202050201" pitchFamily="34" charset="0"/>
            </a:endParaRPr>
          </a:p>
          <a:p>
            <a:r>
              <a:rPr lang="en-GB" sz="3400" dirty="0">
                <a:solidFill>
                  <a:srgbClr val="FF0000"/>
                </a:solidFill>
                <a:latin typeface="Bebas Neue" panose="020B0606020202050201" pitchFamily="34" charset="0"/>
              </a:rPr>
              <a:t>Tutors this clip is: </a:t>
            </a:r>
            <a:r>
              <a:rPr lang="en-GB" sz="3400" dirty="0">
                <a:solidFill>
                  <a:srgbClr val="FF0000"/>
                </a:solidFill>
                <a:latin typeface="Bebas Neue" panose="020B0606020202050201" pitchFamily="34" charset="0"/>
                <a:hlinkClick r:id="rId3"/>
              </a:rPr>
              <a:t>https://www.youtube.com/watch?v=h_bUcNjmuSk</a:t>
            </a:r>
            <a:endParaRPr lang="en-GB" sz="3400" dirty="0">
              <a:solidFill>
                <a:srgbClr val="FF0000"/>
              </a:solidFill>
              <a:latin typeface="Bebas Neue" panose="020B0606020202050201" pitchFamily="34" charset="0"/>
            </a:endParaRPr>
          </a:p>
          <a:p>
            <a:endParaRPr lang="en-GB" sz="4000" dirty="0">
              <a:solidFill>
                <a:srgbClr val="FF0000"/>
              </a:solidFill>
              <a:latin typeface="Bebas Neue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11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74954-9401-2915-DC18-B80C6ABB2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2934F0A-1307-7F28-96C6-F79CE558E090}"/>
              </a:ext>
            </a:extLst>
          </p:cNvPr>
          <p:cNvSpPr txBox="1"/>
          <p:nvPr/>
        </p:nvSpPr>
        <p:spPr>
          <a:xfrm>
            <a:off x="108857" y="0"/>
            <a:ext cx="9144000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b="1" dirty="0">
                <a:latin typeface="Bebas Neue" panose="020B0606020202050201" pitchFamily="34" charset="0"/>
              </a:rPr>
              <a:t>Round 3: </a:t>
            </a:r>
            <a:r>
              <a:rPr lang="en-GB" sz="4400" dirty="0">
                <a:latin typeface="Bebas Neue" panose="020B0606020202050201" pitchFamily="34" charset="0"/>
              </a:rPr>
              <a:t>Observation home alone 2</a:t>
            </a:r>
            <a:endParaRPr lang="en-GB" sz="2000" dirty="0">
              <a:latin typeface="Bebas Neue" panose="020B0606020202050201" pitchFamily="34" charset="0"/>
            </a:endParaRPr>
          </a:p>
          <a:p>
            <a:pPr marL="457200" indent="-457200">
              <a:buAutoNum type="arabicPeriod" startAt="4"/>
            </a:pPr>
            <a:endParaRPr lang="en-GB" sz="2000" dirty="0">
              <a:latin typeface="Bebas Neue" panose="020B0606020202050201" pitchFamily="34" charset="0"/>
            </a:endParaRPr>
          </a:p>
          <a:p>
            <a:pPr marL="457200" indent="-457200">
              <a:buAutoNum type="arabicPeriod" startAt="4"/>
            </a:pPr>
            <a:endParaRPr lang="en-GB" sz="2000" dirty="0">
              <a:latin typeface="Bebas Neue" panose="020B0606020202050201" pitchFamily="34" charset="0"/>
            </a:endParaRPr>
          </a:p>
          <a:p>
            <a:pPr marL="457200" indent="-457200">
              <a:buAutoNum type="arabicPeriod" startAt="4"/>
            </a:pPr>
            <a:endParaRPr lang="en-GB" sz="2000" dirty="0">
              <a:latin typeface="Bebas Neue" panose="020B0606020202050201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3A6C914-5341-42F4-E0C5-B58499E655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128051"/>
            <a:ext cx="8439912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What is Kevin watching on the TV that he uses to trick others?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Who does Kevin pretend the angry gangster figure on the screen is threatening?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What city is Kevin in during this scene?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What festive phrase does the gangster on TV shout?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What object does Kevin hold while showing the clip to scare someone?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How do the adults react to the “movie within the movie”?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 you see any Christmas decorations or lights in the background? Describe them.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What is the mood of the scene — funny, scary, festive, or tense?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 you recall a sound or piece of music from the clip that felt like Christmas?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What words did the gangster character use that made Kevin’s plan work so well?</a:t>
            </a:r>
          </a:p>
        </p:txBody>
      </p:sp>
    </p:spTree>
    <p:extLst>
      <p:ext uri="{BB962C8B-B14F-4D97-AF65-F5344CB8AC3E}">
        <p14:creationId xmlns:p14="http://schemas.microsoft.com/office/powerpoint/2010/main" val="318739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528A84-06EB-5CC5-865F-85BB4CC965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7D15366-8670-11BE-D634-26CB49E7207A}"/>
              </a:ext>
            </a:extLst>
          </p:cNvPr>
          <p:cNvSpPr txBox="1"/>
          <p:nvPr/>
        </p:nvSpPr>
        <p:spPr>
          <a:xfrm>
            <a:off x="179511" y="0"/>
            <a:ext cx="8866518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b="1" dirty="0">
                <a:latin typeface="Bebas Neue" panose="020B0606020202050201" pitchFamily="34" charset="0"/>
              </a:rPr>
              <a:t>Round 4: </a:t>
            </a:r>
            <a:r>
              <a:rPr lang="en-GB" sz="4400" b="1" dirty="0">
                <a:latin typeface="Bebas Neue" panose="020B0606020202050201" pitchFamily="34" charset="0"/>
              </a:rPr>
              <a:t>Name that tune (song name)</a:t>
            </a:r>
            <a:endParaRPr lang="en-GB" sz="2000" dirty="0">
              <a:latin typeface="Bebas Neue" panose="020B0606020202050201" pitchFamily="34" charset="0"/>
            </a:endParaRPr>
          </a:p>
          <a:p>
            <a:pPr marL="457200" indent="-457200">
              <a:buAutoNum type="arabicPeriod"/>
            </a:pPr>
            <a:endParaRPr lang="en-GB" sz="2000" dirty="0">
              <a:latin typeface="Bebas Neue" panose="020B0606020202050201" pitchFamily="34" charset="0"/>
            </a:endParaRPr>
          </a:p>
          <a:p>
            <a:pPr marL="457200" indent="-457200">
              <a:buAutoNum type="arabicPeriod"/>
            </a:pPr>
            <a:endParaRPr lang="en-GB" sz="2000" dirty="0">
              <a:latin typeface="Bebas Neue" panose="020B0606020202050201" pitchFamily="34" charset="0"/>
            </a:endParaRPr>
          </a:p>
        </p:txBody>
      </p:sp>
      <p:pic>
        <p:nvPicPr>
          <p:cNvPr id="8" name="MC">
            <a:hlinkClick r:id="" action="ppaction://media"/>
            <a:extLst>
              <a:ext uri="{FF2B5EF4-FFF2-40B4-BE49-F238E27FC236}">
                <a16:creationId xmlns:a16="http://schemas.microsoft.com/office/drawing/2014/main" id="{4C932D63-8167-AEE3-1655-BBDB6058E3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910852" y="1469301"/>
            <a:ext cx="609600" cy="609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0DBAA4B-7215-4080-1232-7574A396D5A5}"/>
              </a:ext>
            </a:extLst>
          </p:cNvPr>
          <p:cNvSpPr txBox="1"/>
          <p:nvPr/>
        </p:nvSpPr>
        <p:spPr>
          <a:xfrm>
            <a:off x="315685" y="1239877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EDEC6E-D732-ACB7-35CC-584452FD07E7}"/>
              </a:ext>
            </a:extLst>
          </p:cNvPr>
          <p:cNvSpPr txBox="1"/>
          <p:nvPr/>
        </p:nvSpPr>
        <p:spPr>
          <a:xfrm>
            <a:off x="2030287" y="1275118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A30903-78C4-C4AF-65CA-92DF30133BA1}"/>
              </a:ext>
            </a:extLst>
          </p:cNvPr>
          <p:cNvSpPr txBox="1"/>
          <p:nvPr/>
        </p:nvSpPr>
        <p:spPr>
          <a:xfrm>
            <a:off x="5666118" y="1497102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0C68B5-9FB7-C68C-BD79-A06CA4F72267}"/>
              </a:ext>
            </a:extLst>
          </p:cNvPr>
          <p:cNvSpPr txBox="1"/>
          <p:nvPr/>
        </p:nvSpPr>
        <p:spPr>
          <a:xfrm>
            <a:off x="3757326" y="1481676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C687725-8B19-B687-CC3C-51A3FFCDB331}"/>
              </a:ext>
            </a:extLst>
          </p:cNvPr>
          <p:cNvSpPr txBox="1"/>
          <p:nvPr/>
        </p:nvSpPr>
        <p:spPr>
          <a:xfrm>
            <a:off x="7476938" y="1481676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50CAB5B-91D2-6617-B118-DC2C399210B2}"/>
              </a:ext>
            </a:extLst>
          </p:cNvPr>
          <p:cNvSpPr txBox="1"/>
          <p:nvPr/>
        </p:nvSpPr>
        <p:spPr>
          <a:xfrm>
            <a:off x="542738" y="3635010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D25519A-47F4-269B-5647-992E72796405}"/>
              </a:ext>
            </a:extLst>
          </p:cNvPr>
          <p:cNvSpPr txBox="1"/>
          <p:nvPr/>
        </p:nvSpPr>
        <p:spPr>
          <a:xfrm>
            <a:off x="2257340" y="3670251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28ABAFF-623A-3D98-B0DA-0BA41FF4B156}"/>
              </a:ext>
            </a:extLst>
          </p:cNvPr>
          <p:cNvSpPr txBox="1"/>
          <p:nvPr/>
        </p:nvSpPr>
        <p:spPr>
          <a:xfrm>
            <a:off x="5893171" y="3892235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09BE153-FA8B-06BC-48B9-479418C011C4}"/>
              </a:ext>
            </a:extLst>
          </p:cNvPr>
          <p:cNvSpPr txBox="1"/>
          <p:nvPr/>
        </p:nvSpPr>
        <p:spPr>
          <a:xfrm>
            <a:off x="3984379" y="3876809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9668BE8-9BA4-EF22-5CF5-FAA1E118EF40}"/>
              </a:ext>
            </a:extLst>
          </p:cNvPr>
          <p:cNvSpPr txBox="1"/>
          <p:nvPr/>
        </p:nvSpPr>
        <p:spPr>
          <a:xfrm>
            <a:off x="7703991" y="3876809"/>
            <a:ext cx="7868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>
                <a:solidFill>
                  <a:srgbClr val="FF0000"/>
                </a:solidFill>
              </a:rPr>
              <a:t>10</a:t>
            </a:r>
          </a:p>
        </p:txBody>
      </p:sp>
      <p:pic>
        <p:nvPicPr>
          <p:cNvPr id="34" name="DH4C">
            <a:hlinkClick r:id="" action="ppaction://media"/>
            <a:extLst>
              <a:ext uri="{FF2B5EF4-FFF2-40B4-BE49-F238E27FC236}">
                <a16:creationId xmlns:a16="http://schemas.microsoft.com/office/drawing/2014/main" id="{D7C55815-845A-00FD-2101-576047707B0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2679782" y="1489075"/>
            <a:ext cx="609600" cy="609600"/>
          </a:xfrm>
          <a:prstGeom prst="rect">
            <a:avLst/>
          </a:prstGeom>
        </p:spPr>
      </p:pic>
      <p:pic>
        <p:nvPicPr>
          <p:cNvPr id="35" name="ES">
            <a:hlinkClick r:id="" action="ppaction://media"/>
            <a:extLst>
              <a:ext uri="{FF2B5EF4-FFF2-40B4-BE49-F238E27FC236}">
                <a16:creationId xmlns:a16="http://schemas.microsoft.com/office/drawing/2014/main" id="{75F76A76-12DF-5E39-A770-E44DAD43365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4473151" y="1504092"/>
            <a:ext cx="609600" cy="609600"/>
          </a:xfrm>
          <a:prstGeom prst="rect">
            <a:avLst/>
          </a:prstGeom>
        </p:spPr>
      </p:pic>
      <p:pic>
        <p:nvPicPr>
          <p:cNvPr id="36" name="FND">
            <a:hlinkClick r:id="" action="ppaction://media"/>
            <a:extLst>
              <a:ext uri="{FF2B5EF4-FFF2-40B4-BE49-F238E27FC236}">
                <a16:creationId xmlns:a16="http://schemas.microsoft.com/office/drawing/2014/main" id="{B15F6BAF-833D-2FDE-90C9-2EA6586FB373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6293952" y="1552117"/>
            <a:ext cx="609600" cy="609600"/>
          </a:xfrm>
          <a:prstGeom prst="rect">
            <a:avLst/>
          </a:prstGeom>
        </p:spPr>
      </p:pic>
      <p:pic>
        <p:nvPicPr>
          <p:cNvPr id="37" name="HC">
            <a:hlinkClick r:id="" action="ppaction://media"/>
            <a:extLst>
              <a:ext uri="{FF2B5EF4-FFF2-40B4-BE49-F238E27FC236}">
                <a16:creationId xmlns:a16="http://schemas.microsoft.com/office/drawing/2014/main" id="{D1F043FF-B15D-F351-F8E6-62D806B14F50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7996820" y="1552117"/>
            <a:ext cx="609600" cy="609600"/>
          </a:xfrm>
          <a:prstGeom prst="rect">
            <a:avLst/>
          </a:prstGeom>
        </p:spPr>
      </p:pic>
      <p:pic>
        <p:nvPicPr>
          <p:cNvPr id="38" name="JB">
            <a:hlinkClick r:id="" action="ppaction://media"/>
            <a:extLst>
              <a:ext uri="{FF2B5EF4-FFF2-40B4-BE49-F238E27FC236}">
                <a16:creationId xmlns:a16="http://schemas.microsoft.com/office/drawing/2014/main" id="{712F7761-29FB-7523-42EF-2267E46F7694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1137905" y="3670251"/>
            <a:ext cx="609600" cy="609600"/>
          </a:xfrm>
          <a:prstGeom prst="rect">
            <a:avLst/>
          </a:prstGeom>
        </p:spPr>
      </p:pic>
      <p:pic>
        <p:nvPicPr>
          <p:cNvPr id="40" name="JBi">
            <a:hlinkClick r:id="" action="ppaction://media"/>
            <a:extLst>
              <a:ext uri="{FF2B5EF4-FFF2-40B4-BE49-F238E27FC236}">
                <a16:creationId xmlns:a16="http://schemas.microsoft.com/office/drawing/2014/main" id="{DAEA6AB4-7F91-8AE1-2ADF-3AF661E3C573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2803521" y="3793775"/>
            <a:ext cx="609600" cy="609600"/>
          </a:xfrm>
          <a:prstGeom prst="rect">
            <a:avLst/>
          </a:prstGeom>
        </p:spPr>
      </p:pic>
      <p:pic>
        <p:nvPicPr>
          <p:cNvPr id="42" name="MCE">
            <a:hlinkClick r:id="" action="ppaction://media"/>
            <a:extLst>
              <a:ext uri="{FF2B5EF4-FFF2-40B4-BE49-F238E27FC236}">
                <a16:creationId xmlns:a16="http://schemas.microsoft.com/office/drawing/2014/main" id="{B388770B-55CE-1700-8530-134BCCF81094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4655317" y="3821207"/>
            <a:ext cx="609600" cy="609600"/>
          </a:xfrm>
          <a:prstGeom prst="rect">
            <a:avLst/>
          </a:prstGeom>
        </p:spPr>
      </p:pic>
      <p:pic>
        <p:nvPicPr>
          <p:cNvPr id="43" name="OMS">
            <a:hlinkClick r:id="" action="ppaction://media"/>
            <a:extLst>
              <a:ext uri="{FF2B5EF4-FFF2-40B4-BE49-F238E27FC236}">
                <a16:creationId xmlns:a16="http://schemas.microsoft.com/office/drawing/2014/main" id="{948BF244-77ED-8EDA-23E2-F09EAF86C114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6654678" y="3849008"/>
            <a:ext cx="609600" cy="609600"/>
          </a:xfrm>
          <a:prstGeom prst="rect">
            <a:avLst/>
          </a:prstGeom>
        </p:spPr>
      </p:pic>
      <p:pic>
        <p:nvPicPr>
          <p:cNvPr id="44" name="RACT">
            <a:hlinkClick r:id="" action="ppaction://media"/>
            <a:extLst>
              <a:ext uri="{FF2B5EF4-FFF2-40B4-BE49-F238E27FC236}">
                <a16:creationId xmlns:a16="http://schemas.microsoft.com/office/drawing/2014/main" id="{894FA3C3-1373-F433-B4C9-15AA6D7C4056}"/>
              </a:ext>
            </a:extLst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8349239" y="38922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23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8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224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328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944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413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90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2048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3733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840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D92B2-C124-E425-749D-0FE073B27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A5DEC45-9635-5F06-551D-4B520C2DC8D3}"/>
              </a:ext>
            </a:extLst>
          </p:cNvPr>
          <p:cNvSpPr txBox="1"/>
          <p:nvPr/>
        </p:nvSpPr>
        <p:spPr>
          <a:xfrm>
            <a:off x="323528" y="44245"/>
            <a:ext cx="84969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b="1" dirty="0">
                <a:latin typeface="Bebas Neue" panose="020B0606020202050201" pitchFamily="34" charset="0"/>
              </a:rPr>
              <a:t>Round 5: Christmas Dingbats</a:t>
            </a:r>
            <a:endParaRPr lang="en-GB" sz="4400" dirty="0">
              <a:latin typeface="Bebas Neue" panose="020B0606020202050201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5D23E7-2E52-337B-1C7E-2034FCE53EC2}"/>
              </a:ext>
            </a:extLst>
          </p:cNvPr>
          <p:cNvSpPr txBox="1"/>
          <p:nvPr/>
        </p:nvSpPr>
        <p:spPr>
          <a:xfrm>
            <a:off x="146304" y="866991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Say what you see!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E09223-11EA-0CBA-A9FD-83063708E1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7214" t="71146" r="3017" b="5458"/>
          <a:stretch>
            <a:fillRect/>
          </a:stretch>
        </p:blipFill>
        <p:spPr>
          <a:xfrm>
            <a:off x="3063240" y="1434291"/>
            <a:ext cx="1261872" cy="10894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6A6DCB8-062A-9DAC-FE1F-C69708ADF8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27" t="11842" r="75415" b="6076"/>
          <a:stretch>
            <a:fillRect/>
          </a:stretch>
        </p:blipFill>
        <p:spPr>
          <a:xfrm>
            <a:off x="1517904" y="1427779"/>
            <a:ext cx="1344168" cy="38221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92D5EEA-5DF3-FB19-DEBA-8FD9606F0F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7214" t="10872" r="3017" b="65592"/>
          <a:stretch>
            <a:fillRect/>
          </a:stretch>
        </p:blipFill>
        <p:spPr>
          <a:xfrm>
            <a:off x="3063240" y="2713225"/>
            <a:ext cx="1261872" cy="10959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DC6F8B6-0935-5B17-10BC-E9F5210CEF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7231" r="52578" b="3682"/>
          <a:stretch>
            <a:fillRect/>
          </a:stretch>
        </p:blipFill>
        <p:spPr>
          <a:xfrm>
            <a:off x="4638100" y="1427779"/>
            <a:ext cx="1261872" cy="393576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2B166FC-64D6-939F-86B6-AA56176778A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51" t="65615" r="76599" b="1990"/>
          <a:stretch>
            <a:fillRect/>
          </a:stretch>
        </p:blipFill>
        <p:spPr>
          <a:xfrm>
            <a:off x="3063240" y="4118394"/>
            <a:ext cx="1261872" cy="126968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BA6D7BD-FA15-4C42-BD9B-5FE11060DA2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6421" t="64466" r="2099" b="4653"/>
          <a:stretch>
            <a:fillRect/>
          </a:stretch>
        </p:blipFill>
        <p:spPr>
          <a:xfrm>
            <a:off x="6212960" y="2713225"/>
            <a:ext cx="1293488" cy="121587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304F465-3D12-AE29-FC46-5BCAC1215961}"/>
              </a:ext>
            </a:extLst>
          </p:cNvPr>
          <p:cNvSpPr txBox="1"/>
          <p:nvPr/>
        </p:nvSpPr>
        <p:spPr>
          <a:xfrm>
            <a:off x="1066364" y="1312010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8645BBC-892F-46A0-981A-CA1B844071E4}"/>
              </a:ext>
            </a:extLst>
          </p:cNvPr>
          <p:cNvSpPr txBox="1"/>
          <p:nvPr/>
        </p:nvSpPr>
        <p:spPr>
          <a:xfrm>
            <a:off x="1097323" y="2858597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89F1E55-7514-4788-D28D-39E549D053CB}"/>
              </a:ext>
            </a:extLst>
          </p:cNvPr>
          <p:cNvSpPr txBox="1"/>
          <p:nvPr/>
        </p:nvSpPr>
        <p:spPr>
          <a:xfrm>
            <a:off x="2768195" y="1580944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07CBBE4-B875-B5A9-BF21-78F5EF4BC623}"/>
              </a:ext>
            </a:extLst>
          </p:cNvPr>
          <p:cNvSpPr txBox="1"/>
          <p:nvPr/>
        </p:nvSpPr>
        <p:spPr>
          <a:xfrm>
            <a:off x="1080849" y="4128185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1DFFF3-25A3-B7FC-B0F6-107947176C12}"/>
              </a:ext>
            </a:extLst>
          </p:cNvPr>
          <p:cNvSpPr txBox="1"/>
          <p:nvPr/>
        </p:nvSpPr>
        <p:spPr>
          <a:xfrm>
            <a:off x="2750252" y="3132795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1160F4-5432-4781-7CD8-7A68677B6015}"/>
              </a:ext>
            </a:extLst>
          </p:cNvPr>
          <p:cNvSpPr txBox="1"/>
          <p:nvPr/>
        </p:nvSpPr>
        <p:spPr>
          <a:xfrm>
            <a:off x="2795451" y="3947250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02933EC-CC6C-3FE0-0A83-AD60A9A541D2}"/>
              </a:ext>
            </a:extLst>
          </p:cNvPr>
          <p:cNvSpPr txBox="1"/>
          <p:nvPr/>
        </p:nvSpPr>
        <p:spPr>
          <a:xfrm>
            <a:off x="4350359" y="1731344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43081E0-91CC-9B88-6782-32719F981C46}"/>
              </a:ext>
            </a:extLst>
          </p:cNvPr>
          <p:cNvSpPr txBox="1"/>
          <p:nvPr/>
        </p:nvSpPr>
        <p:spPr>
          <a:xfrm>
            <a:off x="4350360" y="4035374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F7C98A5-C3E5-6C4E-D49F-E846AF3857AF}"/>
              </a:ext>
            </a:extLst>
          </p:cNvPr>
          <p:cNvSpPr txBox="1"/>
          <p:nvPr/>
        </p:nvSpPr>
        <p:spPr>
          <a:xfrm>
            <a:off x="4362480" y="2707209"/>
            <a:ext cx="500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AB3848A-9BC4-5911-01E2-FAA3DDE10F8E}"/>
              </a:ext>
            </a:extLst>
          </p:cNvPr>
          <p:cNvSpPr txBox="1"/>
          <p:nvPr/>
        </p:nvSpPr>
        <p:spPr>
          <a:xfrm>
            <a:off x="6271703" y="2297218"/>
            <a:ext cx="7868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>
                <a:solidFill>
                  <a:srgbClr val="FF0000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903155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ED731-5434-A13A-1B24-AEAC4E907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73AB7CF-45AF-7CD5-2B2E-A61FE4399CC2}"/>
              </a:ext>
            </a:extLst>
          </p:cNvPr>
          <p:cNvSpPr txBox="1"/>
          <p:nvPr/>
        </p:nvSpPr>
        <p:spPr>
          <a:xfrm>
            <a:off x="323528" y="228911"/>
            <a:ext cx="84969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b="1" dirty="0">
                <a:latin typeface="Bebas Neue" panose="020B0606020202050201" pitchFamily="34" charset="0"/>
              </a:rPr>
              <a:t>Round 6: 2025 knowledge</a:t>
            </a:r>
            <a:endParaRPr lang="en-GB" sz="4400" dirty="0">
              <a:latin typeface="Bebas Neue" panose="020B0606020202050201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B3163B-9AD1-1577-54A9-FEBBDC376D32}"/>
              </a:ext>
            </a:extLst>
          </p:cNvPr>
          <p:cNvSpPr txBox="1"/>
          <p:nvPr/>
        </p:nvSpPr>
        <p:spPr>
          <a:xfrm>
            <a:off x="323528" y="1083671"/>
            <a:ext cx="8399848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GB" sz="1600" i="1" dirty="0"/>
              <a:t>Squid Game</a:t>
            </a:r>
            <a:r>
              <a:rPr lang="en-GB" sz="1600" dirty="0"/>
              <a:t> remained one of the most‑popular series in 2025 — which country did it originate from?</a:t>
            </a:r>
          </a:p>
          <a:p>
            <a:pPr marL="342900" indent="-342900">
              <a:buAutoNum type="arabicPeriod"/>
            </a:pPr>
            <a:r>
              <a:rPr lang="en-GB" sz="1600" dirty="0"/>
              <a:t>Tottenham Hotspur won which European football trophy in 2025, ending decades without silverware?</a:t>
            </a:r>
          </a:p>
          <a:p>
            <a:pPr marL="342900" indent="-342900">
              <a:buAutoNum type="arabicPeriod"/>
            </a:pPr>
            <a:r>
              <a:rPr lang="en-GB" sz="1600" dirty="0"/>
              <a:t>Which 90s rock band reunited for a tour and held their first performance since 2009?</a:t>
            </a:r>
          </a:p>
          <a:p>
            <a:pPr marL="342900" indent="-342900">
              <a:buAutoNum type="arabicPeriod"/>
            </a:pPr>
            <a:r>
              <a:rPr lang="en-GB" sz="1600" dirty="0"/>
              <a:t>Which popular social media app was temporarily unavailable in the United States in mid-January? </a:t>
            </a:r>
          </a:p>
          <a:p>
            <a:pPr marL="342900" indent="-342900">
              <a:buFontTx/>
              <a:buAutoNum type="arabicPeriod"/>
            </a:pPr>
            <a:r>
              <a:rPr lang="en-GB" sz="1600" i="1" dirty="0"/>
              <a:t>Adolescence</a:t>
            </a:r>
            <a:r>
              <a:rPr lang="en-GB" sz="1600" dirty="0"/>
              <a:t> was the Netflix show people couldn't stop talking about, but what was the name of the actor who played 13-year-old Jamie Miller? </a:t>
            </a:r>
          </a:p>
          <a:p>
            <a:pPr marL="342900" indent="-342900">
              <a:buFontTx/>
              <a:buAutoNum type="arabicPeriod"/>
            </a:pPr>
            <a:r>
              <a:rPr lang="en-GB" sz="1600" dirty="0"/>
              <a:t>In April, an all-female crew, including Katy Perry, flew in Jeff Bezos’ rocket, but how long was their flight?</a:t>
            </a:r>
          </a:p>
          <a:p>
            <a:pPr marL="342900" indent="-342900">
              <a:buFontTx/>
              <a:buAutoNum type="arabicPeriod"/>
            </a:pPr>
            <a:r>
              <a:rPr lang="en-GB" sz="1600" dirty="0"/>
              <a:t>Which country won the Eurovision Song Contest?</a:t>
            </a:r>
          </a:p>
          <a:p>
            <a:pPr marL="342900" indent="-342900">
              <a:buFontTx/>
              <a:buAutoNum type="arabicPeriod"/>
            </a:pPr>
            <a:r>
              <a:rPr lang="en-GB" sz="1600" dirty="0"/>
              <a:t>Name one of the 3 finalists of Celebrity Traitors 2025?</a:t>
            </a:r>
          </a:p>
          <a:p>
            <a:pPr marL="342900" indent="-342900">
              <a:buFontTx/>
              <a:buAutoNum type="arabicPeriod"/>
            </a:pPr>
            <a:r>
              <a:rPr lang="en-GB" sz="1600" dirty="0"/>
              <a:t>As of 1st December what is the highest grossing movie of 2025?</a:t>
            </a:r>
          </a:p>
          <a:p>
            <a:pPr marL="342900" indent="-342900">
              <a:buFontTx/>
              <a:buAutoNum type="arabicPeriod"/>
            </a:pPr>
            <a:r>
              <a:rPr lang="en-GB" sz="1600" dirty="0"/>
              <a:t>Which </a:t>
            </a:r>
            <a:r>
              <a:rPr lang="en-GB" sz="1600" dirty="0" err="1"/>
              <a:t>Which</a:t>
            </a:r>
            <a:r>
              <a:rPr lang="en-GB" sz="1600" dirty="0"/>
              <a:t> world leader died in Rome at the age of 88 on 21st April?</a:t>
            </a:r>
          </a:p>
          <a:p>
            <a:endParaRPr lang="en-GB" sz="1600" dirty="0"/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42774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imple Becke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c58abb1-abed-4b4c-80a5-a7e1bfe1cda9">
      <Terms xmlns="http://schemas.microsoft.com/office/infopath/2007/PartnerControls"/>
    </lcf76f155ced4ddcb4097134ff3c332f>
    <TaxCatchAll xmlns="d1a80da3-d575-438b-940e-89bcf872353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91CC3656875499C2EAE85A88CEC38" ma:contentTypeVersion="16" ma:contentTypeDescription="Create a new document." ma:contentTypeScope="" ma:versionID="361a06b018337feae7a3a08135c606e7">
  <xsd:schema xmlns:xsd="http://www.w3.org/2001/XMLSchema" xmlns:xs="http://www.w3.org/2001/XMLSchema" xmlns:p="http://schemas.microsoft.com/office/2006/metadata/properties" xmlns:ns2="ac58abb1-abed-4b4c-80a5-a7e1bfe1cda9" xmlns:ns3="d1a80da3-d575-438b-940e-89bcf872353b" targetNamespace="http://schemas.microsoft.com/office/2006/metadata/properties" ma:root="true" ma:fieldsID="5608ab545ca5d3622505de3a73b763ab" ns2:_="" ns3:_="">
    <xsd:import namespace="ac58abb1-abed-4b4c-80a5-a7e1bfe1cda9"/>
    <xsd:import namespace="d1a80da3-d575-438b-940e-89bcf872353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58abb1-abed-4b4c-80a5-a7e1bfe1cd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081af30-b880-4807-a10b-1327553eb2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a80da3-d575-438b-940e-89bcf872353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2b79003-a239-4663-a32f-a803d03c0f2d}" ma:internalName="TaxCatchAll" ma:showField="CatchAllData" ma:web="d1a80da3-d575-438b-940e-89bcf872353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A3AA455-D386-42AE-AC5C-CB4740AD7E24}">
  <ds:schemaRefs>
    <ds:schemaRef ds:uri="ac58abb1-abed-4b4c-80a5-a7e1bfe1cda9"/>
    <ds:schemaRef ds:uri="d1a80da3-d575-438b-940e-89bcf872353b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2B843B7-227D-4FC0-ACC7-BFAD9DA57F1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9D587F5-433F-4298-8B7F-4B494F2FB3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c58abb1-abed-4b4c-80a5-a7e1bfe1cda9"/>
    <ds:schemaRef ds:uri="d1a80da3-d575-438b-940e-89bcf872353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2016</TotalTime>
  <Words>1227</Words>
  <Application>Microsoft Office PowerPoint</Application>
  <PresentationFormat>On-screen Show (4:3)</PresentationFormat>
  <Paragraphs>198</Paragraphs>
  <Slides>17</Slides>
  <Notes>16</Notes>
  <HiddenSlides>0</HiddenSlides>
  <MMClips>30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Calibri</vt:lpstr>
      <vt:lpstr>Arial</vt:lpstr>
      <vt:lpstr>Bebas Neue</vt:lpstr>
      <vt:lpstr>Trebuchet MS</vt:lpstr>
      <vt:lpstr>Simple Becket Template</vt:lpstr>
      <vt:lpstr>2_Custom Design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 Udoh</dc:creator>
  <cp:lastModifiedBy>D Udoh</cp:lastModifiedBy>
  <cp:revision>2</cp:revision>
  <cp:lastPrinted>2022-07-19T09:45:19Z</cp:lastPrinted>
  <dcterms:created xsi:type="dcterms:W3CDTF">2014-02-19T13:30:09Z</dcterms:created>
  <dcterms:modified xsi:type="dcterms:W3CDTF">2025-12-18T17:02:35Z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0x010100AA391CC3656875499C2EAE85A88CEC38</vt:lpwstr>
  </property>
  <property fmtid="{D5CDD505-2E9C-101B-9397-08002B2CF9AE}" pid="3" name="MediaServiceImageTags">
    <vt:lpwstr/>
  </property>
</Properties>
</file>