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9" r:id="rId1"/>
  </p:sldMasterIdLst>
  <p:notesMasterIdLst>
    <p:notesMasterId r:id="rId23"/>
  </p:notesMasterIdLst>
  <p:handoutMasterIdLst>
    <p:handoutMasterId r:id="rId24"/>
  </p:handoutMasterIdLst>
  <p:sldIdLst>
    <p:sldId id="256" r:id="rId2"/>
    <p:sldId id="257" r:id="rId3"/>
    <p:sldId id="258" r:id="rId4"/>
    <p:sldId id="260" r:id="rId5"/>
    <p:sldId id="261" r:id="rId6"/>
    <p:sldId id="268" r:id="rId7"/>
    <p:sldId id="278" r:id="rId8"/>
    <p:sldId id="286" r:id="rId9"/>
    <p:sldId id="277" r:id="rId10"/>
    <p:sldId id="287" r:id="rId11"/>
    <p:sldId id="271" r:id="rId12"/>
    <p:sldId id="288" r:id="rId13"/>
    <p:sldId id="279" r:id="rId14"/>
    <p:sldId id="289" r:id="rId15"/>
    <p:sldId id="290" r:id="rId16"/>
    <p:sldId id="284" r:id="rId17"/>
    <p:sldId id="285" r:id="rId18"/>
    <p:sldId id="283" r:id="rId19"/>
    <p:sldId id="281" r:id="rId20"/>
    <p:sldId id="273" r:id="rId21"/>
    <p:sldId id="280" r:id="rId22"/>
  </p:sldIdLst>
  <p:sldSz cx="12192000" cy="6858000"/>
  <p:notesSz cx="6797675" cy="9926638"/>
  <p:embeddedFontLst>
    <p:embeddedFont>
      <p:font typeface="Arial Rounded MT Bold" panose="020F0704030504030204" pitchFamily="34" charset="0"/>
      <p:regular r:id="rId25"/>
    </p:embeddedFont>
    <p:embeddedFont>
      <p:font typeface="Berlin Sans FB Demi" panose="020E0802020502020306" pitchFamily="34" charset="0"/>
      <p:bold r:id="rId26"/>
    </p:embeddedFont>
    <p:embeddedFont>
      <p:font typeface="Champagne &amp; Limousines" panose="020B0604020202020204" charset="0"/>
      <p:regular r:id="rId27"/>
    </p:embeddedFont>
    <p:embeddedFont>
      <p:font typeface="Lemon/Milk" panose="020B0603050302020204" pitchFamily="34" charset="0"/>
      <p:regular r:id="rId28"/>
      <p:bold r:id="rId29"/>
      <p:italic r:id="rId30"/>
      <p:boldItalic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29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63" d="100"/>
          <a:sy n="63" d="100"/>
        </p:scale>
        <p:origin x="724" y="3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 Conlon" userId="34d8336d-391f-4cdf-9543-295413763baa" providerId="ADAL" clId="{523DC465-D6FD-4837-85DA-A98D9C153A4B}"/>
    <pc:docChg chg="custSel addSld delSld modSld sldOrd">
      <pc:chgData name="L Conlon" userId="34d8336d-391f-4cdf-9543-295413763baa" providerId="ADAL" clId="{523DC465-D6FD-4837-85DA-A98D9C153A4B}" dt="2026-03-08T21:33:16.027" v="387" actId="478"/>
      <pc:docMkLst>
        <pc:docMk/>
      </pc:docMkLst>
      <pc:sldChg chg="delSp mod delAnim">
        <pc:chgData name="L Conlon" userId="34d8336d-391f-4cdf-9543-295413763baa" providerId="ADAL" clId="{523DC465-D6FD-4837-85DA-A98D9C153A4B}" dt="2026-03-08T21:32:44.149" v="385" actId="478"/>
        <pc:sldMkLst>
          <pc:docMk/>
          <pc:sldMk cId="4127321789" sldId="256"/>
        </pc:sldMkLst>
        <pc:picChg chg="del">
          <ac:chgData name="L Conlon" userId="34d8336d-391f-4cdf-9543-295413763baa" providerId="ADAL" clId="{523DC465-D6FD-4837-85DA-A98D9C153A4B}" dt="2026-03-08T21:32:44.149" v="385" actId="478"/>
          <ac:picMkLst>
            <pc:docMk/>
            <pc:sldMk cId="4127321789" sldId="256"/>
            <ac:picMk id="4" creationId="{C2DCE4EF-AE9C-26A1-37EC-2B56B02357E8}"/>
          </ac:picMkLst>
        </pc:picChg>
      </pc:sldChg>
      <pc:sldChg chg="modSp mod">
        <pc:chgData name="L Conlon" userId="34d8336d-391f-4cdf-9543-295413763baa" providerId="ADAL" clId="{523DC465-D6FD-4837-85DA-A98D9C153A4B}" dt="2026-03-03T23:49:06.363" v="300" actId="1076"/>
        <pc:sldMkLst>
          <pc:docMk/>
          <pc:sldMk cId="4150723304" sldId="257"/>
        </pc:sldMkLst>
        <pc:spChg chg="mod">
          <ac:chgData name="L Conlon" userId="34d8336d-391f-4cdf-9543-295413763baa" providerId="ADAL" clId="{523DC465-D6FD-4837-85DA-A98D9C153A4B}" dt="2026-03-03T23:49:06.363" v="300" actId="1076"/>
          <ac:spMkLst>
            <pc:docMk/>
            <pc:sldMk cId="4150723304" sldId="257"/>
            <ac:spMk id="3" creationId="{00000000-0000-0000-0000-000000000000}"/>
          </ac:spMkLst>
        </pc:spChg>
      </pc:sldChg>
      <pc:sldChg chg="modSp">
        <pc:chgData name="L Conlon" userId="34d8336d-391f-4cdf-9543-295413763baa" providerId="ADAL" clId="{523DC465-D6FD-4837-85DA-A98D9C153A4B}" dt="2026-03-05T14:59:23.707" v="384" actId="404"/>
        <pc:sldMkLst>
          <pc:docMk/>
          <pc:sldMk cId="3724971298" sldId="258"/>
        </pc:sldMkLst>
        <pc:spChg chg="mod">
          <ac:chgData name="L Conlon" userId="34d8336d-391f-4cdf-9543-295413763baa" providerId="ADAL" clId="{523DC465-D6FD-4837-85DA-A98D9C153A4B}" dt="2026-03-05T14:59:23.707" v="384" actId="404"/>
          <ac:spMkLst>
            <pc:docMk/>
            <pc:sldMk cId="3724971298" sldId="258"/>
            <ac:spMk id="3" creationId="{00000000-0000-0000-0000-000000000000}"/>
          </ac:spMkLst>
        </pc:spChg>
      </pc:sldChg>
      <pc:sldChg chg="modSp mod">
        <pc:chgData name="L Conlon" userId="34d8336d-391f-4cdf-9543-295413763baa" providerId="ADAL" clId="{523DC465-D6FD-4837-85DA-A98D9C153A4B}" dt="2026-03-05T14:56:29.447" v="379" actId="403"/>
        <pc:sldMkLst>
          <pc:docMk/>
          <pc:sldMk cId="3281410846" sldId="268"/>
        </pc:sldMkLst>
        <pc:spChg chg="mod">
          <ac:chgData name="L Conlon" userId="34d8336d-391f-4cdf-9543-295413763baa" providerId="ADAL" clId="{523DC465-D6FD-4837-85DA-A98D9C153A4B}" dt="2026-03-05T14:56:29.447" v="379" actId="403"/>
          <ac:spMkLst>
            <pc:docMk/>
            <pc:sldMk cId="3281410846" sldId="268"/>
            <ac:spMk id="3" creationId="{00000000-0000-0000-0000-000000000000}"/>
          </ac:spMkLst>
        </pc:spChg>
      </pc:sldChg>
      <pc:sldChg chg="delSp mod delAnim">
        <pc:chgData name="L Conlon" userId="34d8336d-391f-4cdf-9543-295413763baa" providerId="ADAL" clId="{523DC465-D6FD-4837-85DA-A98D9C153A4B}" dt="2026-03-08T21:33:03.078" v="386" actId="478"/>
        <pc:sldMkLst>
          <pc:docMk/>
          <pc:sldMk cId="3393635785" sldId="271"/>
        </pc:sldMkLst>
        <pc:picChg chg="del">
          <ac:chgData name="L Conlon" userId="34d8336d-391f-4cdf-9543-295413763baa" providerId="ADAL" clId="{523DC465-D6FD-4837-85DA-A98D9C153A4B}" dt="2026-03-08T21:33:03.078" v="386" actId="478"/>
          <ac:picMkLst>
            <pc:docMk/>
            <pc:sldMk cId="3393635785" sldId="271"/>
            <ac:picMk id="2" creationId="{9573470A-893E-C8CE-66EC-11F1C08F67E1}"/>
          </ac:picMkLst>
        </pc:picChg>
      </pc:sldChg>
      <pc:sldChg chg="modSp mod">
        <pc:chgData name="L Conlon" userId="34d8336d-391f-4cdf-9543-295413763baa" providerId="ADAL" clId="{523DC465-D6FD-4837-85DA-A98D9C153A4B}" dt="2026-03-03T22:45:48.984" v="23" actId="1076"/>
        <pc:sldMkLst>
          <pc:docMk/>
          <pc:sldMk cId="625402473" sldId="273"/>
        </pc:sldMkLst>
        <pc:spChg chg="mod">
          <ac:chgData name="L Conlon" userId="34d8336d-391f-4cdf-9543-295413763baa" providerId="ADAL" clId="{523DC465-D6FD-4837-85DA-A98D9C153A4B}" dt="2026-03-03T22:45:48.984" v="23" actId="1076"/>
          <ac:spMkLst>
            <pc:docMk/>
            <pc:sldMk cId="625402473" sldId="273"/>
            <ac:spMk id="5" creationId="{00000000-0000-0000-0000-000000000000}"/>
          </ac:spMkLst>
        </pc:spChg>
      </pc:sldChg>
      <pc:sldChg chg="delSp mod delAnim">
        <pc:chgData name="L Conlon" userId="34d8336d-391f-4cdf-9543-295413763baa" providerId="ADAL" clId="{523DC465-D6FD-4837-85DA-A98D9C153A4B}" dt="2026-03-08T21:33:16.027" v="387" actId="478"/>
        <pc:sldMkLst>
          <pc:docMk/>
          <pc:sldMk cId="3305422926" sldId="280"/>
        </pc:sldMkLst>
        <pc:picChg chg="del">
          <ac:chgData name="L Conlon" userId="34d8336d-391f-4cdf-9543-295413763baa" providerId="ADAL" clId="{523DC465-D6FD-4837-85DA-A98D9C153A4B}" dt="2026-03-08T21:33:16.027" v="387" actId="478"/>
          <ac:picMkLst>
            <pc:docMk/>
            <pc:sldMk cId="3305422926" sldId="280"/>
            <ac:picMk id="4" creationId="{C2DCE4EF-AE9C-26A1-37EC-2B56B02357E8}"/>
          </ac:picMkLst>
        </pc:picChg>
      </pc:sldChg>
      <pc:sldChg chg="delSp modSp mod">
        <pc:chgData name="L Conlon" userId="34d8336d-391f-4cdf-9543-295413763baa" providerId="ADAL" clId="{523DC465-D6FD-4837-85DA-A98D9C153A4B}" dt="2026-03-03T22:46:23.574" v="45" actId="1076"/>
        <pc:sldMkLst>
          <pc:docMk/>
          <pc:sldMk cId="3473540386" sldId="281"/>
        </pc:sldMkLst>
        <pc:spChg chg="mod">
          <ac:chgData name="L Conlon" userId="34d8336d-391f-4cdf-9543-295413763baa" providerId="ADAL" clId="{523DC465-D6FD-4837-85DA-A98D9C153A4B}" dt="2026-03-03T22:46:17.062" v="43" actId="1076"/>
          <ac:spMkLst>
            <pc:docMk/>
            <pc:sldMk cId="3473540386" sldId="281"/>
            <ac:spMk id="17" creationId="{00000000-0000-0000-0000-000000000000}"/>
          </ac:spMkLst>
        </pc:spChg>
        <pc:spChg chg="mod">
          <ac:chgData name="L Conlon" userId="34d8336d-391f-4cdf-9543-295413763baa" providerId="ADAL" clId="{523DC465-D6FD-4837-85DA-A98D9C153A4B}" dt="2026-03-03T22:46:04.070" v="39" actId="20577"/>
          <ac:spMkLst>
            <pc:docMk/>
            <pc:sldMk cId="3473540386" sldId="281"/>
            <ac:spMk id="20" creationId="{00000000-0000-0000-0000-000000000000}"/>
          </ac:spMkLst>
        </pc:spChg>
        <pc:spChg chg="mod">
          <ac:chgData name="L Conlon" userId="34d8336d-391f-4cdf-9543-295413763baa" providerId="ADAL" clId="{523DC465-D6FD-4837-85DA-A98D9C153A4B}" dt="2026-03-03T22:46:23.574" v="45" actId="1076"/>
          <ac:spMkLst>
            <pc:docMk/>
            <pc:sldMk cId="3473540386" sldId="281"/>
            <ac:spMk id="23" creationId="{00000000-0000-0000-0000-000000000000}"/>
          </ac:spMkLst>
        </pc:spChg>
        <pc:spChg chg="mod">
          <ac:chgData name="L Conlon" userId="34d8336d-391f-4cdf-9543-295413763baa" providerId="ADAL" clId="{523DC465-D6FD-4837-85DA-A98D9C153A4B}" dt="2026-03-03T22:46:11.218" v="41" actId="1076"/>
          <ac:spMkLst>
            <pc:docMk/>
            <pc:sldMk cId="3473540386" sldId="281"/>
            <ac:spMk id="28" creationId="{00000000-0000-0000-0000-000000000000}"/>
          </ac:spMkLst>
        </pc:spChg>
      </pc:sldChg>
      <pc:sldChg chg="modSp mod">
        <pc:chgData name="L Conlon" userId="34d8336d-391f-4cdf-9543-295413763baa" providerId="ADAL" clId="{523DC465-D6FD-4837-85DA-A98D9C153A4B}" dt="2026-03-05T14:55:48.187" v="369" actId="403"/>
        <pc:sldMkLst>
          <pc:docMk/>
          <pc:sldMk cId="1254991717" sldId="284"/>
        </pc:sldMkLst>
        <pc:spChg chg="mod">
          <ac:chgData name="L Conlon" userId="34d8336d-391f-4cdf-9543-295413763baa" providerId="ADAL" clId="{523DC465-D6FD-4837-85DA-A98D9C153A4B}" dt="2026-03-05T14:55:48.187" v="369" actId="403"/>
          <ac:spMkLst>
            <pc:docMk/>
            <pc:sldMk cId="1254991717" sldId="284"/>
            <ac:spMk id="7" creationId="{00000000-0000-0000-0000-000000000000}"/>
          </ac:spMkLst>
        </pc:spChg>
      </pc:sldChg>
      <pc:sldChg chg="modSp mod">
        <pc:chgData name="L Conlon" userId="34d8336d-391f-4cdf-9543-295413763baa" providerId="ADAL" clId="{523DC465-D6FD-4837-85DA-A98D9C153A4B}" dt="2026-03-05T14:56:15.232" v="378" actId="6549"/>
        <pc:sldMkLst>
          <pc:docMk/>
          <pc:sldMk cId="3737780529" sldId="285"/>
        </pc:sldMkLst>
        <pc:spChg chg="mod">
          <ac:chgData name="L Conlon" userId="34d8336d-391f-4cdf-9543-295413763baa" providerId="ADAL" clId="{523DC465-D6FD-4837-85DA-A98D9C153A4B}" dt="2026-03-05T14:56:15.232" v="378" actId="6549"/>
          <ac:spMkLst>
            <pc:docMk/>
            <pc:sldMk cId="3737780529" sldId="285"/>
            <ac:spMk id="3" creationId="{00000000-0000-0000-0000-000000000000}"/>
          </ac:spMkLst>
        </pc:spChg>
      </pc:sldChg>
      <pc:sldChg chg="modSp">
        <pc:chgData name="L Conlon" userId="34d8336d-391f-4cdf-9543-295413763baa" providerId="ADAL" clId="{523DC465-D6FD-4837-85DA-A98D9C153A4B}" dt="2026-03-03T23:42:37.228" v="187" actId="404"/>
        <pc:sldMkLst>
          <pc:docMk/>
          <pc:sldMk cId="3457669006" sldId="286"/>
        </pc:sldMkLst>
        <pc:spChg chg="mod">
          <ac:chgData name="L Conlon" userId="34d8336d-391f-4cdf-9543-295413763baa" providerId="ADAL" clId="{523DC465-D6FD-4837-85DA-A98D9C153A4B}" dt="2026-03-03T23:42:37.228" v="187" actId="404"/>
          <ac:spMkLst>
            <pc:docMk/>
            <pc:sldMk cId="3457669006" sldId="286"/>
            <ac:spMk id="5" creationId="{FEC33A4B-F586-6BFA-E015-9543045AB9D6}"/>
          </ac:spMkLst>
        </pc:spChg>
      </pc:sldChg>
      <pc:sldChg chg="addSp modSp modAnim">
        <pc:chgData name="L Conlon" userId="34d8336d-391f-4cdf-9543-295413763baa" providerId="ADAL" clId="{523DC465-D6FD-4837-85DA-A98D9C153A4B}" dt="2026-03-03T23:38:29.753" v="65" actId="20577"/>
        <pc:sldMkLst>
          <pc:docMk/>
          <pc:sldMk cId="3160712140" sldId="287"/>
        </pc:sldMkLst>
        <pc:spChg chg="add mod">
          <ac:chgData name="L Conlon" userId="34d8336d-391f-4cdf-9543-295413763baa" providerId="ADAL" clId="{523DC465-D6FD-4837-85DA-A98D9C153A4B}" dt="2026-03-03T23:38:29.753" v="65" actId="20577"/>
          <ac:spMkLst>
            <pc:docMk/>
            <pc:sldMk cId="3160712140" sldId="287"/>
            <ac:spMk id="4" creationId="{6459E9CC-0DC5-A562-577B-F62116F0FE26}"/>
          </ac:spMkLst>
        </pc:spChg>
      </pc:sldChg>
      <pc:sldChg chg="addSp delSp modSp add mod ord">
        <pc:chgData name="L Conlon" userId="34d8336d-391f-4cdf-9543-295413763baa" providerId="ADAL" clId="{523DC465-D6FD-4837-85DA-A98D9C153A4B}" dt="2026-03-03T23:40:32.849" v="106" actId="404"/>
        <pc:sldMkLst>
          <pc:docMk/>
          <pc:sldMk cId="3856478305" sldId="288"/>
        </pc:sldMkLst>
        <pc:spChg chg="mod">
          <ac:chgData name="L Conlon" userId="34d8336d-391f-4cdf-9543-295413763baa" providerId="ADAL" clId="{523DC465-D6FD-4837-85DA-A98D9C153A4B}" dt="2026-03-03T23:39:54.469" v="97" actId="20577"/>
          <ac:spMkLst>
            <pc:docMk/>
            <pc:sldMk cId="3856478305" sldId="288"/>
            <ac:spMk id="3" creationId="{65B4F877-57B3-65C7-902B-1713A64A57CB}"/>
          </ac:spMkLst>
        </pc:spChg>
        <pc:spChg chg="mod">
          <ac:chgData name="L Conlon" userId="34d8336d-391f-4cdf-9543-295413763baa" providerId="ADAL" clId="{523DC465-D6FD-4837-85DA-A98D9C153A4B}" dt="2026-03-03T23:40:32.849" v="106" actId="404"/>
          <ac:spMkLst>
            <pc:docMk/>
            <pc:sldMk cId="3856478305" sldId="288"/>
            <ac:spMk id="4" creationId="{B9814EAF-AEC7-5DC6-F6CE-1D84F4DD0823}"/>
          </ac:spMkLst>
        </pc:spChg>
        <pc:picChg chg="add mod modCrop">
          <ac:chgData name="L Conlon" userId="34d8336d-391f-4cdf-9543-295413763baa" providerId="ADAL" clId="{523DC465-D6FD-4837-85DA-A98D9C153A4B}" dt="2026-03-03T23:39:33.758" v="79" actId="14100"/>
          <ac:picMkLst>
            <pc:docMk/>
            <pc:sldMk cId="3856478305" sldId="288"/>
            <ac:picMk id="6" creationId="{F011EAE6-92F0-BFB1-D2DD-DA6A47FE4481}"/>
          </ac:picMkLst>
        </pc:picChg>
      </pc:sldChg>
      <pc:sldChg chg="addSp delSp modSp add mod">
        <pc:chgData name="L Conlon" userId="34d8336d-391f-4cdf-9543-295413763baa" providerId="ADAL" clId="{523DC465-D6FD-4837-85DA-A98D9C153A4B}" dt="2026-03-03T23:42:28.141" v="184" actId="404"/>
        <pc:sldMkLst>
          <pc:docMk/>
          <pc:sldMk cId="649038838" sldId="289"/>
        </pc:sldMkLst>
        <pc:spChg chg="mod">
          <ac:chgData name="L Conlon" userId="34d8336d-391f-4cdf-9543-295413763baa" providerId="ADAL" clId="{523DC465-D6FD-4837-85DA-A98D9C153A4B}" dt="2026-03-03T23:41:49.031" v="174" actId="20577"/>
          <ac:spMkLst>
            <pc:docMk/>
            <pc:sldMk cId="649038838" sldId="289"/>
            <ac:spMk id="3" creationId="{15F02DE0-6B82-0B90-10F2-DCEFFDDB4BEC}"/>
          </ac:spMkLst>
        </pc:spChg>
        <pc:spChg chg="mod">
          <ac:chgData name="L Conlon" userId="34d8336d-391f-4cdf-9543-295413763baa" providerId="ADAL" clId="{523DC465-D6FD-4837-85DA-A98D9C153A4B}" dt="2026-03-03T23:42:28.141" v="184" actId="404"/>
          <ac:spMkLst>
            <pc:docMk/>
            <pc:sldMk cId="649038838" sldId="289"/>
            <ac:spMk id="4" creationId="{6A2E370C-987C-6D22-16DF-3AA1533AAA7C}"/>
          </ac:spMkLst>
        </pc:spChg>
        <pc:picChg chg="add mod modCrop">
          <ac:chgData name="L Conlon" userId="34d8336d-391f-4cdf-9543-295413763baa" providerId="ADAL" clId="{523DC465-D6FD-4837-85DA-A98D9C153A4B}" dt="2026-03-03T23:41:26.674" v="111" actId="14100"/>
          <ac:picMkLst>
            <pc:docMk/>
            <pc:sldMk cId="649038838" sldId="289"/>
            <ac:picMk id="6" creationId="{26CE88E4-3A4B-3EFF-398A-156E9A061B47}"/>
          </ac:picMkLst>
        </pc:picChg>
      </pc:sldChg>
      <pc:sldChg chg="addSp modSp add mod">
        <pc:chgData name="L Conlon" userId="34d8336d-391f-4cdf-9543-295413763baa" providerId="ADAL" clId="{523DC465-D6FD-4837-85DA-A98D9C153A4B}" dt="2026-03-03T23:44:52.659" v="278" actId="1076"/>
        <pc:sldMkLst>
          <pc:docMk/>
          <pc:sldMk cId="406413463" sldId="290"/>
        </pc:sldMkLst>
        <pc:spChg chg="mod">
          <ac:chgData name="L Conlon" userId="34d8336d-391f-4cdf-9543-295413763baa" providerId="ADAL" clId="{523DC465-D6FD-4837-85DA-A98D9C153A4B}" dt="2026-03-03T23:42:58.675" v="221" actId="20577"/>
          <ac:spMkLst>
            <pc:docMk/>
            <pc:sldMk cId="406413463" sldId="290"/>
            <ac:spMk id="2" creationId="{7D721D20-CA4A-1B1E-47B6-AD4A608FC111}"/>
          </ac:spMkLst>
        </pc:spChg>
        <pc:spChg chg="mod">
          <ac:chgData name="L Conlon" userId="34d8336d-391f-4cdf-9543-295413763baa" providerId="ADAL" clId="{523DC465-D6FD-4837-85DA-A98D9C153A4B}" dt="2026-03-03T23:44:16.045" v="265" actId="115"/>
          <ac:spMkLst>
            <pc:docMk/>
            <pc:sldMk cId="406413463" sldId="290"/>
            <ac:spMk id="3" creationId="{BB5AC841-E163-3001-48DA-4EF7451556A6}"/>
          </ac:spMkLst>
        </pc:spChg>
        <pc:spChg chg="mod">
          <ac:chgData name="L Conlon" userId="34d8336d-391f-4cdf-9543-295413763baa" providerId="ADAL" clId="{523DC465-D6FD-4837-85DA-A98D9C153A4B}" dt="2026-03-03T23:44:52.659" v="278" actId="1076"/>
          <ac:spMkLst>
            <pc:docMk/>
            <pc:sldMk cId="406413463" sldId="290"/>
            <ac:spMk id="4" creationId="{073AC700-F0FC-50C6-5C8C-4B6A92CD6ED5}"/>
          </ac:spMkLst>
        </pc:spChg>
        <pc:picChg chg="add mod modCrop">
          <ac:chgData name="L Conlon" userId="34d8336d-391f-4cdf-9543-295413763baa" providerId="ADAL" clId="{523DC465-D6FD-4837-85DA-A98D9C153A4B}" dt="2026-03-03T23:43:38.093" v="228" actId="14100"/>
          <ac:picMkLst>
            <pc:docMk/>
            <pc:sldMk cId="406413463" sldId="290"/>
            <ac:picMk id="5" creationId="{79A85E5F-FB2F-3AAD-BC7E-229EF28CF26D}"/>
          </ac:picMkLst>
        </pc:picChg>
        <pc:picChg chg="mod">
          <ac:chgData name="L Conlon" userId="34d8336d-391f-4cdf-9543-295413763baa" providerId="ADAL" clId="{523DC465-D6FD-4837-85DA-A98D9C153A4B}" dt="2026-03-03T23:43:05.994" v="223" actId="1076"/>
          <ac:picMkLst>
            <pc:docMk/>
            <pc:sldMk cId="406413463" sldId="290"/>
            <ac:picMk id="6" creationId="{4CECEDAE-F378-5C69-7FE9-DE6FB4DD7D4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2F0F720-CB74-4E79-BA32-A8953B2D5B6A}" type="datetimeFigureOut">
              <a:rPr lang="en-GB" smtClean="0"/>
              <a:t>04/03/2026</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C4205E9B-87FD-42D9-9A03-DD8677072885}" type="slidenum">
              <a:rPr lang="en-GB" smtClean="0"/>
              <a:t>‹#›</a:t>
            </a:fld>
            <a:endParaRPr lang="en-GB"/>
          </a:p>
        </p:txBody>
      </p:sp>
    </p:spTree>
    <p:extLst>
      <p:ext uri="{BB962C8B-B14F-4D97-AF65-F5344CB8AC3E}">
        <p14:creationId xmlns:p14="http://schemas.microsoft.com/office/powerpoint/2010/main" val="16839420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8E59DC5-F27F-4233-B4C2-221E0B37C32E}" type="datetimeFigureOut">
              <a:rPr lang="en-GB" smtClean="0"/>
              <a:t>04/03/2026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B3D22A9-F27D-48EA-AC64-66D2C35BF58A}" type="slidenum">
              <a:rPr lang="en-GB" smtClean="0"/>
              <a:t>‹#›</a:t>
            </a:fld>
            <a:endParaRPr lang="en-GB"/>
          </a:p>
        </p:txBody>
      </p:sp>
    </p:spTree>
    <p:extLst>
      <p:ext uri="{BB962C8B-B14F-4D97-AF65-F5344CB8AC3E}">
        <p14:creationId xmlns:p14="http://schemas.microsoft.com/office/powerpoint/2010/main" val="1252174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6aff984105_0_1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6aff984105_0_14: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5266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6E87E-82AA-B56E-F3D8-C943ECD80A5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AE8CA3E5-D9AC-2169-18DC-E34A59D608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6901FCF-65FE-0DBB-FE8A-12E4CA7F5609}"/>
              </a:ext>
            </a:extLst>
          </p:cNvPr>
          <p:cNvSpPr>
            <a:spLocks noGrp="1"/>
          </p:cNvSpPr>
          <p:nvPr>
            <p:ph type="dt" sz="half" idx="10"/>
          </p:nvPr>
        </p:nvSpPr>
        <p:spPr/>
        <p:txBody>
          <a:bodyPr/>
          <a:lstStyle/>
          <a:p>
            <a:fld id="{B61BEF0D-F0BB-DE4B-95CE-6DB70DBA9567}" type="datetimeFigureOut">
              <a:rPr lang="en-US" smtClean="0"/>
              <a:pPr/>
              <a:t>3/4/2026</a:t>
            </a:fld>
            <a:endParaRPr lang="en-US" dirty="0"/>
          </a:p>
        </p:txBody>
      </p:sp>
      <p:sp>
        <p:nvSpPr>
          <p:cNvPr id="5" name="Footer Placeholder 4">
            <a:extLst>
              <a:ext uri="{FF2B5EF4-FFF2-40B4-BE49-F238E27FC236}">
                <a16:creationId xmlns:a16="http://schemas.microsoft.com/office/drawing/2014/main" id="{61C74DCB-D67E-F9B9-6BCD-39E724966FA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DBAAD9-66A1-6B6F-6B63-048355969006}"/>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34710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EB797-433A-AA33-B91B-57AB8F48ABE7}"/>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38D704A6-845D-B9F1-F997-952D178B03E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7318E18-F822-E4D6-7456-A86E9C3D2F9B}"/>
              </a:ext>
            </a:extLst>
          </p:cNvPr>
          <p:cNvSpPr>
            <a:spLocks noGrp="1"/>
          </p:cNvSpPr>
          <p:nvPr>
            <p:ph type="dt" sz="half" idx="10"/>
          </p:nvPr>
        </p:nvSpPr>
        <p:spPr/>
        <p:txBody>
          <a:bodyPr/>
          <a:lstStyle/>
          <a:p>
            <a:fld id="{55C6B4A9-1611-4792-9094-5F34BCA07E0B}" type="datetimeFigureOut">
              <a:rPr lang="en-US" smtClean="0"/>
              <a:t>3/4/2026</a:t>
            </a:fld>
            <a:endParaRPr lang="en-US" dirty="0"/>
          </a:p>
        </p:txBody>
      </p:sp>
      <p:sp>
        <p:nvSpPr>
          <p:cNvPr id="5" name="Footer Placeholder 4">
            <a:extLst>
              <a:ext uri="{FF2B5EF4-FFF2-40B4-BE49-F238E27FC236}">
                <a16:creationId xmlns:a16="http://schemas.microsoft.com/office/drawing/2014/main" id="{DEC951C7-B74F-2478-9B7B-767DA0996FA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557279B-7EDB-BDA7-2589-5DBD9239FEC8}"/>
              </a:ext>
            </a:extLst>
          </p:cNvPr>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1968592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D38BC9-7116-3D83-2AC1-9BCEB13682C0}"/>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FE6EB775-321B-B115-F26F-A8EDC98EBFA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D8802F1-13FA-2B4D-B5F3-AE914081AC46}"/>
              </a:ext>
            </a:extLst>
          </p:cNvPr>
          <p:cNvSpPr>
            <a:spLocks noGrp="1"/>
          </p:cNvSpPr>
          <p:nvPr>
            <p:ph type="dt" sz="half" idx="10"/>
          </p:nvPr>
        </p:nvSpPr>
        <p:spPr/>
        <p:txBody>
          <a:bodyPr/>
          <a:lstStyle/>
          <a:p>
            <a:fld id="{B61BEF0D-F0BB-DE4B-95CE-6DB70DBA9567}" type="datetimeFigureOut">
              <a:rPr lang="en-US" smtClean="0"/>
              <a:pPr/>
              <a:t>3/4/2026</a:t>
            </a:fld>
            <a:endParaRPr lang="en-US" dirty="0"/>
          </a:p>
        </p:txBody>
      </p:sp>
      <p:sp>
        <p:nvSpPr>
          <p:cNvPr id="5" name="Footer Placeholder 4">
            <a:extLst>
              <a:ext uri="{FF2B5EF4-FFF2-40B4-BE49-F238E27FC236}">
                <a16:creationId xmlns:a16="http://schemas.microsoft.com/office/drawing/2014/main" id="{1C180111-3C30-441B-7EE9-491C2613E4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0DD246-A47E-0CBD-AFE6-EA60AEA4524D}"/>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46512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972600" y="793467"/>
            <a:ext cx="10251600" cy="7136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3467"/>
            </a:lvl1pPr>
            <a:lvl2pPr lvl="1" rtl="0">
              <a:spcBef>
                <a:spcPts val="0"/>
              </a:spcBef>
              <a:spcAft>
                <a:spcPts val="0"/>
              </a:spcAft>
              <a:buClr>
                <a:schemeClr val="dk2"/>
              </a:buClr>
              <a:buSzPts val="2600"/>
              <a:buNone/>
              <a:defRPr sz="3467">
                <a:solidFill>
                  <a:schemeClr val="dk2"/>
                </a:solidFill>
              </a:defRPr>
            </a:lvl2pPr>
            <a:lvl3pPr lvl="2" rtl="0">
              <a:spcBef>
                <a:spcPts val="0"/>
              </a:spcBef>
              <a:spcAft>
                <a:spcPts val="0"/>
              </a:spcAft>
              <a:buClr>
                <a:schemeClr val="dk2"/>
              </a:buClr>
              <a:buSzPts val="2600"/>
              <a:buNone/>
              <a:defRPr sz="3467">
                <a:solidFill>
                  <a:schemeClr val="dk2"/>
                </a:solidFill>
              </a:defRPr>
            </a:lvl3pPr>
            <a:lvl4pPr lvl="3" rtl="0">
              <a:spcBef>
                <a:spcPts val="0"/>
              </a:spcBef>
              <a:spcAft>
                <a:spcPts val="0"/>
              </a:spcAft>
              <a:buClr>
                <a:schemeClr val="dk2"/>
              </a:buClr>
              <a:buSzPts val="2600"/>
              <a:buNone/>
              <a:defRPr sz="3467">
                <a:solidFill>
                  <a:schemeClr val="dk2"/>
                </a:solidFill>
              </a:defRPr>
            </a:lvl4pPr>
            <a:lvl5pPr lvl="4" rtl="0">
              <a:spcBef>
                <a:spcPts val="0"/>
              </a:spcBef>
              <a:spcAft>
                <a:spcPts val="0"/>
              </a:spcAft>
              <a:buClr>
                <a:schemeClr val="dk2"/>
              </a:buClr>
              <a:buSzPts val="2600"/>
              <a:buNone/>
              <a:defRPr sz="3467">
                <a:solidFill>
                  <a:schemeClr val="dk2"/>
                </a:solidFill>
              </a:defRPr>
            </a:lvl5pPr>
            <a:lvl6pPr lvl="5" rtl="0">
              <a:spcBef>
                <a:spcPts val="0"/>
              </a:spcBef>
              <a:spcAft>
                <a:spcPts val="0"/>
              </a:spcAft>
              <a:buClr>
                <a:schemeClr val="dk2"/>
              </a:buClr>
              <a:buSzPts val="2600"/>
              <a:buNone/>
              <a:defRPr sz="3467">
                <a:solidFill>
                  <a:schemeClr val="dk2"/>
                </a:solidFill>
              </a:defRPr>
            </a:lvl6pPr>
            <a:lvl7pPr lvl="6" rtl="0">
              <a:spcBef>
                <a:spcPts val="0"/>
              </a:spcBef>
              <a:spcAft>
                <a:spcPts val="0"/>
              </a:spcAft>
              <a:buClr>
                <a:schemeClr val="dk2"/>
              </a:buClr>
              <a:buSzPts val="2600"/>
              <a:buNone/>
              <a:defRPr sz="3467">
                <a:solidFill>
                  <a:schemeClr val="dk2"/>
                </a:solidFill>
              </a:defRPr>
            </a:lvl7pPr>
            <a:lvl8pPr lvl="7" rtl="0">
              <a:spcBef>
                <a:spcPts val="0"/>
              </a:spcBef>
              <a:spcAft>
                <a:spcPts val="0"/>
              </a:spcAft>
              <a:buClr>
                <a:schemeClr val="dk2"/>
              </a:buClr>
              <a:buSzPts val="2600"/>
              <a:buNone/>
              <a:defRPr sz="3467">
                <a:solidFill>
                  <a:schemeClr val="dk2"/>
                </a:solidFill>
              </a:defRPr>
            </a:lvl8pPr>
            <a:lvl9pPr lvl="8" rtl="0">
              <a:spcBef>
                <a:spcPts val="0"/>
              </a:spcBef>
              <a:spcAft>
                <a:spcPts val="0"/>
              </a:spcAft>
              <a:buClr>
                <a:schemeClr val="dk2"/>
              </a:buClr>
              <a:buSzPts val="2600"/>
              <a:buNone/>
              <a:defRPr sz="3467">
                <a:solidFill>
                  <a:schemeClr val="dk2"/>
                </a:solidFill>
              </a:defRPr>
            </a:lvl9pPr>
          </a:lstStyle>
          <a:p>
            <a:endParaRPr/>
          </a:p>
        </p:txBody>
      </p:sp>
      <p:sp>
        <p:nvSpPr>
          <p:cNvPr id="75" name="Google Shape;75;p18"/>
          <p:cNvSpPr txBox="1">
            <a:spLocks noGrp="1"/>
          </p:cNvSpPr>
          <p:nvPr>
            <p:ph type="body" idx="1"/>
          </p:nvPr>
        </p:nvSpPr>
        <p:spPr>
          <a:xfrm>
            <a:off x="972600" y="1807100"/>
            <a:ext cx="10251600" cy="3014800"/>
          </a:xfrm>
          <a:prstGeom prst="rect">
            <a:avLst/>
          </a:prstGeom>
        </p:spPr>
        <p:txBody>
          <a:bodyPr spcFirstLastPara="1" wrap="square" lIns="91425" tIns="91425" rIns="91425" bIns="91425" anchor="t" anchorCtr="0">
            <a:noAutofit/>
          </a:bodyPr>
          <a:lstStyle>
            <a:lvl1pPr marL="609585" lvl="0" indent="-414856" rtl="0">
              <a:spcBef>
                <a:spcPts val="0"/>
              </a:spcBef>
              <a:spcAft>
                <a:spcPts val="0"/>
              </a:spcAft>
              <a:buSzPts val="1300"/>
              <a:buChar char="●"/>
              <a:defRPr/>
            </a:lvl1pPr>
            <a:lvl2pPr marL="1219170" lvl="1" indent="-397923" rtl="0">
              <a:spcBef>
                <a:spcPts val="2133"/>
              </a:spcBef>
              <a:spcAft>
                <a:spcPts val="0"/>
              </a:spcAft>
              <a:buSzPts val="1100"/>
              <a:buChar char="○"/>
              <a:defRPr/>
            </a:lvl2pPr>
            <a:lvl3pPr marL="1828754" lvl="2" indent="-397923" rtl="0">
              <a:spcBef>
                <a:spcPts val="2133"/>
              </a:spcBef>
              <a:spcAft>
                <a:spcPts val="0"/>
              </a:spcAft>
              <a:buSzPts val="1100"/>
              <a:buChar char="■"/>
              <a:defRPr/>
            </a:lvl3pPr>
            <a:lvl4pPr marL="2438339" lvl="3" indent="-397923" rtl="0">
              <a:spcBef>
                <a:spcPts val="2133"/>
              </a:spcBef>
              <a:spcAft>
                <a:spcPts val="0"/>
              </a:spcAft>
              <a:buSzPts val="1100"/>
              <a:buChar char="●"/>
              <a:defRPr/>
            </a:lvl4pPr>
            <a:lvl5pPr marL="3047924" lvl="4" indent="-397923" rtl="0">
              <a:spcBef>
                <a:spcPts val="2133"/>
              </a:spcBef>
              <a:spcAft>
                <a:spcPts val="0"/>
              </a:spcAft>
              <a:buSzPts val="1100"/>
              <a:buChar char="○"/>
              <a:defRPr/>
            </a:lvl5pPr>
            <a:lvl6pPr marL="3657509" lvl="5" indent="-397923" rtl="0">
              <a:spcBef>
                <a:spcPts val="2133"/>
              </a:spcBef>
              <a:spcAft>
                <a:spcPts val="0"/>
              </a:spcAft>
              <a:buSzPts val="1100"/>
              <a:buChar char="■"/>
              <a:defRPr/>
            </a:lvl6pPr>
            <a:lvl7pPr marL="4267093" lvl="6" indent="-397923" rtl="0">
              <a:spcBef>
                <a:spcPts val="2133"/>
              </a:spcBef>
              <a:spcAft>
                <a:spcPts val="0"/>
              </a:spcAft>
              <a:buSzPts val="1100"/>
              <a:buChar char="●"/>
              <a:defRPr/>
            </a:lvl7pPr>
            <a:lvl8pPr marL="4876678" lvl="7" indent="-397923" rtl="0">
              <a:spcBef>
                <a:spcPts val="2133"/>
              </a:spcBef>
              <a:spcAft>
                <a:spcPts val="0"/>
              </a:spcAft>
              <a:buSzPts val="1100"/>
              <a:buChar char="○"/>
              <a:defRPr/>
            </a:lvl8pPr>
            <a:lvl9pPr marL="5486263" lvl="8" indent="-397923" rtl="0">
              <a:spcBef>
                <a:spcPts val="2133"/>
              </a:spcBef>
              <a:spcAft>
                <a:spcPts val="2133"/>
              </a:spcAft>
              <a:buSzPts val="1100"/>
              <a:buChar char="■"/>
              <a:defRPr/>
            </a:lvl9pPr>
          </a:lstStyle>
          <a:p>
            <a:endParaRPr/>
          </a:p>
        </p:txBody>
      </p:sp>
      <p:sp>
        <p:nvSpPr>
          <p:cNvPr id="76" name="Google Shape;76;p18"/>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Autofit/>
          </a:bodyPr>
          <a:lstStyle>
            <a:lvl1pPr lvl="0" rtl="0">
              <a:buNone/>
              <a:defRPr>
                <a:solidFill>
                  <a:schemeClr val="dk1"/>
                </a:solidFill>
              </a:defRPr>
            </a:lvl1pPr>
            <a:lvl2pPr lvl="1" rtl="0">
              <a:buNone/>
              <a:defRPr>
                <a:solidFill>
                  <a:schemeClr val="dk1"/>
                </a:solidFill>
              </a:defRPr>
            </a:lvl2pPr>
            <a:lvl3pPr lvl="2" rtl="0">
              <a:buNone/>
              <a:defRPr>
                <a:solidFill>
                  <a:schemeClr val="dk1"/>
                </a:solidFill>
              </a:defRPr>
            </a:lvl3pPr>
            <a:lvl4pPr lvl="3" rtl="0">
              <a:buNone/>
              <a:defRPr>
                <a:solidFill>
                  <a:schemeClr val="dk1"/>
                </a:solidFill>
              </a:defRPr>
            </a:lvl4pPr>
            <a:lvl5pPr lvl="4" rtl="0">
              <a:buNone/>
              <a:defRPr>
                <a:solidFill>
                  <a:schemeClr val="dk1"/>
                </a:solidFill>
              </a:defRPr>
            </a:lvl5pPr>
            <a:lvl6pPr lvl="5" rtl="0">
              <a:buNone/>
              <a:defRPr>
                <a:solidFill>
                  <a:schemeClr val="dk1"/>
                </a:solidFill>
              </a:defRPr>
            </a:lvl6pPr>
            <a:lvl7pPr lvl="6" rtl="0">
              <a:buNone/>
              <a:defRPr>
                <a:solidFill>
                  <a:schemeClr val="dk1"/>
                </a:solidFill>
              </a:defRPr>
            </a:lvl7pPr>
            <a:lvl8pPr lvl="7" rtl="0">
              <a:buNone/>
              <a:defRPr>
                <a:solidFill>
                  <a:schemeClr val="dk1"/>
                </a:solidFill>
              </a:defRPr>
            </a:lvl8pPr>
            <a:lvl9pPr lvl="8" rtl="0">
              <a:buNone/>
              <a:defRPr>
                <a:solidFill>
                  <a:schemeClr val="dk1"/>
                </a:solidFil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332418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3629-F932-B990-256A-FB3E5C0F508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3720D3B-51D0-00DE-6EB2-0512817DD60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268FC33-F7BB-A842-82FC-8F4BB77C5AE3}"/>
              </a:ext>
            </a:extLst>
          </p:cNvPr>
          <p:cNvSpPr>
            <a:spLocks noGrp="1"/>
          </p:cNvSpPr>
          <p:nvPr>
            <p:ph type="dt" sz="half" idx="10"/>
          </p:nvPr>
        </p:nvSpPr>
        <p:spPr/>
        <p:txBody>
          <a:bodyPr/>
          <a:lstStyle/>
          <a:p>
            <a:fld id="{B61BEF0D-F0BB-DE4B-95CE-6DB70DBA9567}" type="datetimeFigureOut">
              <a:rPr lang="en-US" smtClean="0"/>
              <a:pPr/>
              <a:t>3/4/2026</a:t>
            </a:fld>
            <a:endParaRPr lang="en-US" dirty="0"/>
          </a:p>
        </p:txBody>
      </p:sp>
      <p:sp>
        <p:nvSpPr>
          <p:cNvPr id="5" name="Footer Placeholder 4">
            <a:extLst>
              <a:ext uri="{FF2B5EF4-FFF2-40B4-BE49-F238E27FC236}">
                <a16:creationId xmlns:a16="http://schemas.microsoft.com/office/drawing/2014/main" id="{C718E793-CA1A-4D86-4CDB-53592392E7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4970771-6980-EC36-75E9-489D6AF5701F}"/>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11577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BB0ED-1CA6-049D-7B74-8C7BBB07A67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3A5846EB-589E-586F-ABF1-8D6FB94662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FA1AEA5-415F-05A6-244E-E16C2A655FE0}"/>
              </a:ext>
            </a:extLst>
          </p:cNvPr>
          <p:cNvSpPr>
            <a:spLocks noGrp="1"/>
          </p:cNvSpPr>
          <p:nvPr>
            <p:ph type="dt" sz="half" idx="10"/>
          </p:nvPr>
        </p:nvSpPr>
        <p:spPr/>
        <p:txBody>
          <a:bodyPr/>
          <a:lstStyle/>
          <a:p>
            <a:fld id="{B61BEF0D-F0BB-DE4B-95CE-6DB70DBA9567}" type="datetimeFigureOut">
              <a:rPr lang="en-US" smtClean="0"/>
              <a:pPr/>
              <a:t>3/4/2026</a:t>
            </a:fld>
            <a:endParaRPr lang="en-US" dirty="0"/>
          </a:p>
        </p:txBody>
      </p:sp>
      <p:sp>
        <p:nvSpPr>
          <p:cNvPr id="5" name="Footer Placeholder 4">
            <a:extLst>
              <a:ext uri="{FF2B5EF4-FFF2-40B4-BE49-F238E27FC236}">
                <a16:creationId xmlns:a16="http://schemas.microsoft.com/office/drawing/2014/main" id="{6B00EF42-EECA-8F91-E9C2-5231C6B890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7C164-D4E4-6DC2-CEC5-BE4595F9FD17}"/>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20848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28076-487A-0B25-FC1F-462645482F3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A3E7E6B-C1B5-B398-FAAF-45080A80F13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A6F0D1A3-1E8B-995A-C30D-D00750C026E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38679C27-EC17-1B27-EDCE-A93C3DFBD7E8}"/>
              </a:ext>
            </a:extLst>
          </p:cNvPr>
          <p:cNvSpPr>
            <a:spLocks noGrp="1"/>
          </p:cNvSpPr>
          <p:nvPr>
            <p:ph type="dt" sz="half" idx="10"/>
          </p:nvPr>
        </p:nvSpPr>
        <p:spPr/>
        <p:txBody>
          <a:bodyPr/>
          <a:lstStyle/>
          <a:p>
            <a:fld id="{EB712588-04B1-427B-82EE-E8DB90309F08}" type="datetimeFigureOut">
              <a:rPr lang="en-US" smtClean="0"/>
              <a:t>3/4/2026</a:t>
            </a:fld>
            <a:endParaRPr lang="en-US" dirty="0"/>
          </a:p>
        </p:txBody>
      </p:sp>
      <p:sp>
        <p:nvSpPr>
          <p:cNvPr id="6" name="Footer Placeholder 5">
            <a:extLst>
              <a:ext uri="{FF2B5EF4-FFF2-40B4-BE49-F238E27FC236}">
                <a16:creationId xmlns:a16="http://schemas.microsoft.com/office/drawing/2014/main" id="{916A7FC4-D3FB-1B33-3F46-B3DE0E36E3E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FFC599C-ED16-BEA2-25B8-2740574B52E0}"/>
              </a:ext>
            </a:extLst>
          </p:cNvPr>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2733504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6DD7D-DB9C-052B-758C-D02BBCE61CC1}"/>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341F94BB-0654-596E-05E9-96F62D1443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ACB079B-E467-0492-B312-7CA016AB105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7743FC23-D110-42EE-89E1-1101E806B2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1E17A43-3BB3-BE17-A537-0DD4EBCFB7A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D17C465-7F22-C42A-003E-600927D3B24E}"/>
              </a:ext>
            </a:extLst>
          </p:cNvPr>
          <p:cNvSpPr>
            <a:spLocks noGrp="1"/>
          </p:cNvSpPr>
          <p:nvPr>
            <p:ph type="dt" sz="half" idx="10"/>
          </p:nvPr>
        </p:nvSpPr>
        <p:spPr/>
        <p:txBody>
          <a:bodyPr/>
          <a:lstStyle/>
          <a:p>
            <a:fld id="{B61BEF0D-F0BB-DE4B-95CE-6DB70DBA9567}" type="datetimeFigureOut">
              <a:rPr lang="en-US" smtClean="0"/>
              <a:pPr/>
              <a:t>3/4/2026</a:t>
            </a:fld>
            <a:endParaRPr lang="en-US" dirty="0"/>
          </a:p>
        </p:txBody>
      </p:sp>
      <p:sp>
        <p:nvSpPr>
          <p:cNvPr id="8" name="Footer Placeholder 7">
            <a:extLst>
              <a:ext uri="{FF2B5EF4-FFF2-40B4-BE49-F238E27FC236}">
                <a16:creationId xmlns:a16="http://schemas.microsoft.com/office/drawing/2014/main" id="{A28C54FF-B4A8-CCB0-8F60-DBE1117A895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DFA9931-2FCD-A45A-AEE5-B2E3F7EE2DD4}"/>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11062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3129F-790B-D342-9E76-8F884D620BD3}"/>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AD73B02-B473-EF47-B5C2-94BC7B2524A4}"/>
              </a:ext>
            </a:extLst>
          </p:cNvPr>
          <p:cNvSpPr>
            <a:spLocks noGrp="1"/>
          </p:cNvSpPr>
          <p:nvPr>
            <p:ph type="dt" sz="half" idx="10"/>
          </p:nvPr>
        </p:nvSpPr>
        <p:spPr/>
        <p:txBody>
          <a:bodyPr/>
          <a:lstStyle/>
          <a:p>
            <a:fld id="{B61BEF0D-F0BB-DE4B-95CE-6DB70DBA9567}" type="datetimeFigureOut">
              <a:rPr lang="en-US" smtClean="0"/>
              <a:pPr/>
              <a:t>3/4/2026</a:t>
            </a:fld>
            <a:endParaRPr lang="en-US" dirty="0"/>
          </a:p>
        </p:txBody>
      </p:sp>
      <p:sp>
        <p:nvSpPr>
          <p:cNvPr id="4" name="Footer Placeholder 3">
            <a:extLst>
              <a:ext uri="{FF2B5EF4-FFF2-40B4-BE49-F238E27FC236}">
                <a16:creationId xmlns:a16="http://schemas.microsoft.com/office/drawing/2014/main" id="{F6C64CA8-9221-9C00-7D0E-B404929551D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FADC859-9DD8-A465-0274-7F85122C501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92258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032B03-547D-2966-54FB-B62DC02F0311}"/>
              </a:ext>
            </a:extLst>
          </p:cNvPr>
          <p:cNvSpPr>
            <a:spLocks noGrp="1"/>
          </p:cNvSpPr>
          <p:nvPr>
            <p:ph type="dt" sz="half" idx="10"/>
          </p:nvPr>
        </p:nvSpPr>
        <p:spPr/>
        <p:txBody>
          <a:bodyPr/>
          <a:lstStyle/>
          <a:p>
            <a:fld id="{B61BEF0D-F0BB-DE4B-95CE-6DB70DBA9567}" type="datetimeFigureOut">
              <a:rPr lang="en-US" smtClean="0"/>
              <a:pPr/>
              <a:t>3/4/2026</a:t>
            </a:fld>
            <a:endParaRPr lang="en-US" dirty="0"/>
          </a:p>
        </p:txBody>
      </p:sp>
      <p:sp>
        <p:nvSpPr>
          <p:cNvPr id="3" name="Footer Placeholder 2">
            <a:extLst>
              <a:ext uri="{FF2B5EF4-FFF2-40B4-BE49-F238E27FC236}">
                <a16:creationId xmlns:a16="http://schemas.microsoft.com/office/drawing/2014/main" id="{B09D2985-6B62-F72B-6269-B8B5B73C39E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919F28D-9597-AAA8-3FC8-FA2467D507F0}"/>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21811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126BC-8EDD-A895-B743-BF00A0F14E8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C510A894-CA89-56C6-9D83-51DB65818D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D97D349E-4707-89FC-86C1-A3A4D7BBE6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F046C74-7E2A-1ABE-68CC-F31D3C5E6C45}"/>
              </a:ext>
            </a:extLst>
          </p:cNvPr>
          <p:cNvSpPr>
            <a:spLocks noGrp="1"/>
          </p:cNvSpPr>
          <p:nvPr>
            <p:ph type="dt" sz="half" idx="10"/>
          </p:nvPr>
        </p:nvSpPr>
        <p:spPr/>
        <p:txBody>
          <a:bodyPr/>
          <a:lstStyle/>
          <a:p>
            <a:fld id="{42A54C80-263E-416B-A8E0-580EDEADCBDC}" type="datetimeFigureOut">
              <a:rPr lang="en-US" smtClean="0"/>
              <a:t>3/4/2026</a:t>
            </a:fld>
            <a:endParaRPr lang="en-US" dirty="0"/>
          </a:p>
        </p:txBody>
      </p:sp>
      <p:sp>
        <p:nvSpPr>
          <p:cNvPr id="6" name="Footer Placeholder 5">
            <a:extLst>
              <a:ext uri="{FF2B5EF4-FFF2-40B4-BE49-F238E27FC236}">
                <a16:creationId xmlns:a16="http://schemas.microsoft.com/office/drawing/2014/main" id="{836C170D-9D62-7F17-5ED3-49189695921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8111DC9-C665-CBC6-6D93-BBF8E9141024}"/>
              </a:ext>
            </a:extLst>
          </p:cNvPr>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608929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4A77D-A994-EEA0-4143-CC5C32BDA94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8BAB53C3-FFF1-1DFA-C1BA-38D7E11CDD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09847BD-F509-482C-4A9E-90A4BEFAE5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C8874EB-1F43-B4FE-1AAC-F274AFE1995F}"/>
              </a:ext>
            </a:extLst>
          </p:cNvPr>
          <p:cNvSpPr>
            <a:spLocks noGrp="1"/>
          </p:cNvSpPr>
          <p:nvPr>
            <p:ph type="dt" sz="half" idx="10"/>
          </p:nvPr>
        </p:nvSpPr>
        <p:spPr/>
        <p:txBody>
          <a:bodyPr/>
          <a:lstStyle/>
          <a:p>
            <a:fld id="{B61BEF0D-F0BB-DE4B-95CE-6DB70DBA9567}" type="datetimeFigureOut">
              <a:rPr lang="en-US" smtClean="0"/>
              <a:pPr/>
              <a:t>3/4/2026</a:t>
            </a:fld>
            <a:endParaRPr lang="en-US" dirty="0"/>
          </a:p>
        </p:txBody>
      </p:sp>
      <p:sp>
        <p:nvSpPr>
          <p:cNvPr id="6" name="Footer Placeholder 5">
            <a:extLst>
              <a:ext uri="{FF2B5EF4-FFF2-40B4-BE49-F238E27FC236}">
                <a16:creationId xmlns:a16="http://schemas.microsoft.com/office/drawing/2014/main" id="{E5704A22-8417-0D21-EE2C-C6887DD3117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534C545-2457-8740-A6BB-A1C6AD2A2B98}"/>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00943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F96CAD-403D-D91C-04E9-AD1F0B1632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15F1CA78-D62A-4946-D0C8-8E7350D80B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89AD049-CE2B-D660-7F09-413D453EFF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3/4/2026</a:t>
            </a:fld>
            <a:endParaRPr lang="en-US" dirty="0"/>
          </a:p>
        </p:txBody>
      </p:sp>
      <p:sp>
        <p:nvSpPr>
          <p:cNvPr id="5" name="Footer Placeholder 4">
            <a:extLst>
              <a:ext uri="{FF2B5EF4-FFF2-40B4-BE49-F238E27FC236}">
                <a16:creationId xmlns:a16="http://schemas.microsoft.com/office/drawing/2014/main" id="{94812469-F00C-7823-1A1E-C8DEF7CB35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0819FFB-1B29-2E8E-A039-E94BEF3DF1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7200410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1613648" y="7144925"/>
            <a:ext cx="8769814" cy="1194100"/>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spcAft>
                <a:spcPts val="600"/>
              </a:spcAft>
            </a:pPr>
            <a:r>
              <a:rPr lang="en-GB" sz="9600" b="1" dirty="0" err="1">
                <a:solidFill>
                  <a:schemeClr val="tx1"/>
                </a:solidFill>
                <a:latin typeface="Lemon/Milk" panose="020B0603050302020204" pitchFamily="34" charset="0"/>
              </a:rPr>
              <a:t>almsGiving</a:t>
            </a:r>
            <a:endParaRPr lang="en-GB" sz="9600" b="1" dirty="0">
              <a:solidFill>
                <a:schemeClr val="tx1"/>
              </a:solidFill>
              <a:latin typeface="Lemon/Milk" panose="020B0603050302020204" pitchFamily="34" charset="0"/>
            </a:endParaRPr>
          </a:p>
          <a:p>
            <a:pPr algn="ctr">
              <a:spcAft>
                <a:spcPts val="600"/>
              </a:spcAft>
            </a:pPr>
            <a:r>
              <a:rPr lang="en-GB" sz="2000" b="1" dirty="0">
                <a:solidFill>
                  <a:srgbClr val="80298F"/>
                </a:solidFill>
                <a:latin typeface="Lemon/Milk" panose="020B0603050302020204" pitchFamily="34" charset="0"/>
              </a:rPr>
              <a:t>3</a:t>
            </a:r>
            <a:r>
              <a:rPr lang="en-GB" sz="2000" b="1" baseline="30000" dirty="0">
                <a:solidFill>
                  <a:srgbClr val="80298F"/>
                </a:solidFill>
                <a:latin typeface="Lemon/Milk" panose="020B0603050302020204" pitchFamily="34" charset="0"/>
              </a:rPr>
              <a:t>rd</a:t>
            </a:r>
            <a:r>
              <a:rPr lang="en-GB" sz="2000" b="1" dirty="0">
                <a:solidFill>
                  <a:srgbClr val="80298F"/>
                </a:solidFill>
                <a:latin typeface="Lemon/Milk" panose="020B0603050302020204" pitchFamily="34" charset="0"/>
              </a:rPr>
              <a:t> Sunday of lent</a:t>
            </a:r>
          </a:p>
          <a:p>
            <a:pPr algn="ctr">
              <a:spcAft>
                <a:spcPts val="600"/>
              </a:spcAft>
            </a:pPr>
            <a:endParaRPr lang="en-GB" sz="9600" b="1" dirty="0">
              <a:solidFill>
                <a:schemeClr val="tx1"/>
              </a:solidFill>
              <a:latin typeface="Lemon/Milk" panose="020B0603050302020204" pitchFamily="34" charset="0"/>
            </a:endParaRPr>
          </a:p>
        </p:txBody>
      </p:sp>
      <p:pic>
        <p:nvPicPr>
          <p:cNvPr id="2050" name="Picture 2" descr="What Is Almsgiving? | Mission Impa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17" y="67619"/>
            <a:ext cx="12359050" cy="4698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321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C936E-23F4-8857-8052-4A83B3BEA4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BEB3A6-3BCA-EA73-28E8-90425E04A223}"/>
              </a:ext>
            </a:extLst>
          </p:cNvPr>
          <p:cNvSpPr>
            <a:spLocks noGrp="1"/>
          </p:cNvSpPr>
          <p:nvPr>
            <p:ph type="title"/>
          </p:nvPr>
        </p:nvSpPr>
        <p:spPr>
          <a:xfrm>
            <a:off x="5387248" y="793467"/>
            <a:ext cx="5836952" cy="713600"/>
          </a:xfrm>
        </p:spPr>
        <p:txBody>
          <a:bodyPr/>
          <a:lstStyle/>
          <a:p>
            <a:r>
              <a:rPr lang="en-GB" dirty="0">
                <a:latin typeface="Lemon/Milk" panose="020B0603050302020204" pitchFamily="34" charset="0"/>
              </a:rPr>
              <a:t>Do the Maths!</a:t>
            </a:r>
          </a:p>
        </p:txBody>
      </p:sp>
      <p:sp>
        <p:nvSpPr>
          <p:cNvPr id="3" name="Text Placeholder 2">
            <a:extLst>
              <a:ext uri="{FF2B5EF4-FFF2-40B4-BE49-F238E27FC236}">
                <a16:creationId xmlns:a16="http://schemas.microsoft.com/office/drawing/2014/main" id="{CF774056-DE2C-C249-697D-EA45F0F86A29}"/>
              </a:ext>
            </a:extLst>
          </p:cNvPr>
          <p:cNvSpPr>
            <a:spLocks noGrp="1"/>
          </p:cNvSpPr>
          <p:nvPr>
            <p:ph type="body" idx="1"/>
          </p:nvPr>
        </p:nvSpPr>
        <p:spPr>
          <a:xfrm>
            <a:off x="5387246" y="1807100"/>
            <a:ext cx="5836953" cy="3014800"/>
          </a:xfrm>
        </p:spPr>
        <p:txBody>
          <a:bodyPr/>
          <a:lstStyle/>
          <a:p>
            <a:pPr marL="194729" indent="0">
              <a:buNone/>
            </a:pPr>
            <a:r>
              <a:rPr lang="en-GB" sz="4400" dirty="0">
                <a:solidFill>
                  <a:prstClr val="black"/>
                </a:solidFill>
                <a:latin typeface="Champagne &amp; Limousines" panose="020B0502020202020204" pitchFamily="34" charset="0"/>
                <a:ea typeface="Champagne &amp; Limousines" panose="020B0502020202020204" pitchFamily="34" charset="0"/>
              </a:rPr>
              <a:t>Let’s say there’s 30 of you in your form…</a:t>
            </a:r>
          </a:p>
          <a:p>
            <a:pPr marL="194729" indent="0">
              <a:buNone/>
            </a:pPr>
            <a:endParaRPr lang="en-GB" sz="3200" dirty="0">
              <a:solidFill>
                <a:prstClr val="black"/>
              </a:solidFill>
              <a:latin typeface="Champagne &amp; Limousines" panose="020B0502020202020204" pitchFamily="34" charset="0"/>
              <a:ea typeface="Champagne &amp; Limousines" panose="020B0502020202020204" pitchFamily="34" charset="0"/>
            </a:endParaRPr>
          </a:p>
          <a:p>
            <a:pPr marL="194729" indent="0">
              <a:buNone/>
            </a:pPr>
            <a:r>
              <a:rPr lang="en-GB" sz="4400" dirty="0">
                <a:solidFill>
                  <a:prstClr val="black"/>
                </a:solidFill>
                <a:latin typeface="Champagne &amp; Limousines" panose="020B0502020202020204" pitchFamily="34" charset="0"/>
                <a:ea typeface="Champagne &amp; Limousines" panose="020B0502020202020204" pitchFamily="34" charset="0"/>
              </a:rPr>
              <a:t>How much does each person need to raise to gift a community in need a medical outreach team?</a:t>
            </a:r>
          </a:p>
        </p:txBody>
      </p:sp>
      <p:pic>
        <p:nvPicPr>
          <p:cNvPr id="5" name="Picture 4">
            <a:extLst>
              <a:ext uri="{FF2B5EF4-FFF2-40B4-BE49-F238E27FC236}">
                <a16:creationId xmlns:a16="http://schemas.microsoft.com/office/drawing/2014/main" id="{11C736DA-2A5C-523C-0471-05F513BABACD}"/>
              </a:ext>
            </a:extLst>
          </p:cNvPr>
          <p:cNvPicPr>
            <a:picLocks noChangeAspect="1"/>
          </p:cNvPicPr>
          <p:nvPr/>
        </p:nvPicPr>
        <p:blipFill rotWithShape="1">
          <a:blip r:embed="rId2"/>
          <a:srcRect l="70842" t="51984" r="8170" b="13074"/>
          <a:stretch>
            <a:fillRect/>
          </a:stretch>
        </p:blipFill>
        <p:spPr>
          <a:xfrm>
            <a:off x="561859" y="1150267"/>
            <a:ext cx="4442561" cy="4622572"/>
          </a:xfrm>
          <a:prstGeom prst="rect">
            <a:avLst/>
          </a:prstGeom>
        </p:spPr>
      </p:pic>
      <p:sp>
        <p:nvSpPr>
          <p:cNvPr id="4" name="TextBox 3">
            <a:extLst>
              <a:ext uri="{FF2B5EF4-FFF2-40B4-BE49-F238E27FC236}">
                <a16:creationId xmlns:a16="http://schemas.microsoft.com/office/drawing/2014/main" id="{6459E9CC-0DC5-A562-577B-F62116F0FE26}"/>
              </a:ext>
            </a:extLst>
          </p:cNvPr>
          <p:cNvSpPr txBox="1"/>
          <p:nvPr/>
        </p:nvSpPr>
        <p:spPr>
          <a:xfrm>
            <a:off x="5457860" y="2096450"/>
            <a:ext cx="5695723" cy="3154710"/>
          </a:xfrm>
          <a:prstGeom prst="rect">
            <a:avLst/>
          </a:prstGeom>
          <a:solidFill>
            <a:schemeClr val="bg1"/>
          </a:solidFill>
        </p:spPr>
        <p:txBody>
          <a:bodyPr wrap="square" rtlCol="0">
            <a:spAutoFit/>
          </a:bodyPr>
          <a:lstStyle/>
          <a:p>
            <a:r>
              <a:rPr lang="en-GB" sz="19900" dirty="0">
                <a:solidFill>
                  <a:srgbClr val="FF0000"/>
                </a:solidFill>
                <a:latin typeface="Lemon/Milk" panose="020B0603050302020204" pitchFamily="34" charset="0"/>
              </a:rPr>
              <a:t>£10!</a:t>
            </a:r>
          </a:p>
        </p:txBody>
      </p:sp>
    </p:spTree>
    <p:extLst>
      <p:ext uri="{BB962C8B-B14F-4D97-AF65-F5344CB8AC3E}">
        <p14:creationId xmlns:p14="http://schemas.microsoft.com/office/powerpoint/2010/main" val="3160712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4" name="TextBox 3"/>
          <p:cNvSpPr txBox="1"/>
          <p:nvPr/>
        </p:nvSpPr>
        <p:spPr>
          <a:xfrm>
            <a:off x="1965390" y="5998259"/>
            <a:ext cx="7608916" cy="830997"/>
          </a:xfrm>
          <a:prstGeom prst="rect">
            <a:avLst/>
          </a:prstGeom>
          <a:noFill/>
        </p:spPr>
        <p:txBody>
          <a:bodyPr wrap="square" rtlCol="0">
            <a:spAutoFit/>
          </a:bodyPr>
          <a:lstStyle/>
          <a:p>
            <a:pPr algn="ctr"/>
            <a:r>
              <a:rPr lang="en-GB" sz="4800" dirty="0">
                <a:latin typeface="Lemon/Milk" panose="020B0603050302020204" pitchFamily="34" charset="0"/>
              </a:rPr>
              <a:t>What can you give?</a:t>
            </a:r>
          </a:p>
        </p:txBody>
      </p:sp>
      <p:pic>
        <p:nvPicPr>
          <p:cNvPr id="6" name="Picture 5"/>
          <p:cNvPicPr>
            <a:picLocks noChangeAspect="1"/>
          </p:cNvPicPr>
          <p:nvPr/>
        </p:nvPicPr>
        <p:blipFill rotWithShape="1">
          <a:blip r:embed="rId3"/>
          <a:srcRect l="5004" t="46643" r="7153" b="17341"/>
          <a:stretch/>
        </p:blipFill>
        <p:spPr>
          <a:xfrm>
            <a:off x="322730" y="0"/>
            <a:ext cx="12048565" cy="3087446"/>
          </a:xfrm>
          <a:prstGeom prst="rect">
            <a:avLst/>
          </a:prstGeom>
        </p:spPr>
      </p:pic>
      <p:pic>
        <p:nvPicPr>
          <p:cNvPr id="7" name="Picture 6"/>
          <p:cNvPicPr>
            <a:picLocks noChangeAspect="1"/>
          </p:cNvPicPr>
          <p:nvPr/>
        </p:nvPicPr>
        <p:blipFill rotWithShape="1">
          <a:blip r:embed="rId4"/>
          <a:srcRect l="5163" t="31512" r="12029" b="34533"/>
          <a:stretch/>
        </p:blipFill>
        <p:spPr>
          <a:xfrm>
            <a:off x="443244" y="3087446"/>
            <a:ext cx="11357895" cy="2910813"/>
          </a:xfrm>
          <a:prstGeom prst="rect">
            <a:avLst/>
          </a:prstGeom>
        </p:spPr>
      </p:pic>
      <p:pic>
        <p:nvPicPr>
          <p:cNvPr id="12" name="Picture 11"/>
          <p:cNvPicPr>
            <a:picLocks noChangeAspect="1"/>
          </p:cNvPicPr>
          <p:nvPr/>
        </p:nvPicPr>
        <p:blipFill rotWithShape="1">
          <a:blip r:embed="rId5"/>
          <a:srcRect l="49791" t="49028" r="31542" b="16086"/>
          <a:stretch/>
        </p:blipFill>
        <p:spPr>
          <a:xfrm>
            <a:off x="9511491" y="3087446"/>
            <a:ext cx="2560321" cy="2990626"/>
          </a:xfrm>
          <a:prstGeom prst="rect">
            <a:avLst/>
          </a:prstGeom>
        </p:spPr>
      </p:pic>
    </p:spTree>
    <p:extLst>
      <p:ext uri="{BB962C8B-B14F-4D97-AF65-F5344CB8AC3E}">
        <p14:creationId xmlns:p14="http://schemas.microsoft.com/office/powerpoint/2010/main" val="3393635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D809A-5F4B-9FF8-139B-A018A26CA8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4181EB-BE89-E0C9-0EDB-68704673FF0A}"/>
              </a:ext>
            </a:extLst>
          </p:cNvPr>
          <p:cNvSpPr>
            <a:spLocks noGrp="1"/>
          </p:cNvSpPr>
          <p:nvPr>
            <p:ph type="title"/>
          </p:nvPr>
        </p:nvSpPr>
        <p:spPr>
          <a:xfrm>
            <a:off x="5387248" y="793467"/>
            <a:ext cx="5836952" cy="713600"/>
          </a:xfrm>
        </p:spPr>
        <p:txBody>
          <a:bodyPr/>
          <a:lstStyle/>
          <a:p>
            <a:r>
              <a:rPr lang="en-GB" dirty="0">
                <a:latin typeface="Lemon/Milk" panose="020B0603050302020204" pitchFamily="34" charset="0"/>
              </a:rPr>
              <a:t>Do the Maths!</a:t>
            </a:r>
          </a:p>
        </p:txBody>
      </p:sp>
      <p:sp>
        <p:nvSpPr>
          <p:cNvPr id="3" name="Text Placeholder 2">
            <a:extLst>
              <a:ext uri="{FF2B5EF4-FFF2-40B4-BE49-F238E27FC236}">
                <a16:creationId xmlns:a16="http://schemas.microsoft.com/office/drawing/2014/main" id="{65B4F877-57B3-65C7-902B-1713A64A57CB}"/>
              </a:ext>
            </a:extLst>
          </p:cNvPr>
          <p:cNvSpPr>
            <a:spLocks noGrp="1"/>
          </p:cNvSpPr>
          <p:nvPr>
            <p:ph type="body" idx="1"/>
          </p:nvPr>
        </p:nvSpPr>
        <p:spPr>
          <a:xfrm>
            <a:off x="5316630" y="1685180"/>
            <a:ext cx="5836953" cy="3014800"/>
          </a:xfrm>
        </p:spPr>
        <p:txBody>
          <a:bodyPr/>
          <a:lstStyle/>
          <a:p>
            <a:pPr marL="194729" indent="0">
              <a:buNone/>
            </a:pPr>
            <a:r>
              <a:rPr lang="en-GB" sz="4400" dirty="0">
                <a:solidFill>
                  <a:prstClr val="black"/>
                </a:solidFill>
                <a:latin typeface="Champagne &amp; Limousines" panose="020B0502020202020204" pitchFamily="34" charset="0"/>
                <a:ea typeface="Champagne &amp; Limousines" panose="020B0502020202020204" pitchFamily="34" charset="0"/>
              </a:rPr>
              <a:t>Let’s say there’s 30 of you in your form…</a:t>
            </a:r>
          </a:p>
          <a:p>
            <a:pPr marL="194729" indent="0">
              <a:buNone/>
            </a:pPr>
            <a:endParaRPr lang="en-GB" sz="3200" dirty="0">
              <a:solidFill>
                <a:prstClr val="black"/>
              </a:solidFill>
              <a:latin typeface="Champagne &amp; Limousines" panose="020B0502020202020204" pitchFamily="34" charset="0"/>
              <a:ea typeface="Champagne &amp; Limousines" panose="020B0502020202020204" pitchFamily="34" charset="0"/>
            </a:endParaRPr>
          </a:p>
          <a:p>
            <a:pPr marL="194729" indent="0">
              <a:buNone/>
            </a:pPr>
            <a:r>
              <a:rPr lang="en-GB" sz="4400" dirty="0">
                <a:solidFill>
                  <a:prstClr val="black"/>
                </a:solidFill>
                <a:latin typeface="Champagne &amp; Limousines" panose="020B0502020202020204" pitchFamily="34" charset="0"/>
                <a:ea typeface="Champagne &amp; Limousines" panose="020B0502020202020204" pitchFamily="34" charset="0"/>
              </a:rPr>
              <a:t>How much does each person need to raise to gift a community emergency food?</a:t>
            </a:r>
          </a:p>
        </p:txBody>
      </p:sp>
      <p:sp>
        <p:nvSpPr>
          <p:cNvPr id="4" name="TextBox 3">
            <a:extLst>
              <a:ext uri="{FF2B5EF4-FFF2-40B4-BE49-F238E27FC236}">
                <a16:creationId xmlns:a16="http://schemas.microsoft.com/office/drawing/2014/main" id="{B9814EAF-AEC7-5DC6-F6CE-1D84F4DD0823}"/>
              </a:ext>
            </a:extLst>
          </p:cNvPr>
          <p:cNvSpPr txBox="1"/>
          <p:nvPr/>
        </p:nvSpPr>
        <p:spPr>
          <a:xfrm>
            <a:off x="5387244" y="1851645"/>
            <a:ext cx="6286596" cy="2646878"/>
          </a:xfrm>
          <a:prstGeom prst="rect">
            <a:avLst/>
          </a:prstGeom>
          <a:solidFill>
            <a:schemeClr val="bg1"/>
          </a:solidFill>
        </p:spPr>
        <p:txBody>
          <a:bodyPr wrap="square" rtlCol="0">
            <a:spAutoFit/>
          </a:bodyPr>
          <a:lstStyle/>
          <a:p>
            <a:r>
              <a:rPr lang="en-GB" sz="16600" dirty="0">
                <a:solidFill>
                  <a:srgbClr val="FF0000"/>
                </a:solidFill>
                <a:latin typeface="Lemon/Milk" panose="020B0603050302020204" pitchFamily="34" charset="0"/>
              </a:rPr>
              <a:t>£1.67!</a:t>
            </a:r>
          </a:p>
        </p:txBody>
      </p:sp>
      <p:pic>
        <p:nvPicPr>
          <p:cNvPr id="6" name="Picture 5">
            <a:extLst>
              <a:ext uri="{FF2B5EF4-FFF2-40B4-BE49-F238E27FC236}">
                <a16:creationId xmlns:a16="http://schemas.microsoft.com/office/drawing/2014/main" id="{F011EAE6-92F0-BFB1-D2DD-DA6A47FE4481}"/>
              </a:ext>
            </a:extLst>
          </p:cNvPr>
          <p:cNvPicPr>
            <a:picLocks noChangeAspect="1"/>
          </p:cNvPicPr>
          <p:nvPr/>
        </p:nvPicPr>
        <p:blipFill>
          <a:blip r:embed="rId2"/>
          <a:srcRect l="52684" r="23610"/>
          <a:stretch>
            <a:fillRect/>
          </a:stretch>
        </p:blipFill>
        <p:spPr>
          <a:xfrm>
            <a:off x="416560" y="1938239"/>
            <a:ext cx="3769360" cy="4079797"/>
          </a:xfrm>
          <a:prstGeom prst="rect">
            <a:avLst/>
          </a:prstGeom>
        </p:spPr>
      </p:pic>
    </p:spTree>
    <p:extLst>
      <p:ext uri="{BB962C8B-B14F-4D97-AF65-F5344CB8AC3E}">
        <p14:creationId xmlns:p14="http://schemas.microsoft.com/office/powerpoint/2010/main" val="3856478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5242" t="12008" r="9660" b="12698"/>
          <a:stretch/>
        </p:blipFill>
        <p:spPr>
          <a:xfrm>
            <a:off x="288918" y="-97587"/>
            <a:ext cx="11672048" cy="6454589"/>
          </a:xfrm>
          <a:prstGeom prst="rect">
            <a:avLst/>
          </a:prstGeom>
        </p:spPr>
      </p:pic>
      <p:sp>
        <p:nvSpPr>
          <p:cNvPr id="3" name="TextBox 2"/>
          <p:cNvSpPr txBox="1"/>
          <p:nvPr/>
        </p:nvSpPr>
        <p:spPr>
          <a:xfrm>
            <a:off x="2094482" y="6115868"/>
            <a:ext cx="7608916" cy="830997"/>
          </a:xfrm>
          <a:prstGeom prst="rect">
            <a:avLst/>
          </a:prstGeom>
          <a:noFill/>
        </p:spPr>
        <p:txBody>
          <a:bodyPr wrap="square" rtlCol="0">
            <a:spAutoFit/>
          </a:bodyPr>
          <a:lstStyle/>
          <a:p>
            <a:pPr algn="ctr"/>
            <a:r>
              <a:rPr lang="en-GB" sz="4800" dirty="0">
                <a:latin typeface="Lemon/Milk" panose="020B0603050302020204" pitchFamily="34" charset="0"/>
              </a:rPr>
              <a:t>What can you give?</a:t>
            </a:r>
          </a:p>
        </p:txBody>
      </p:sp>
    </p:spTree>
    <p:extLst>
      <p:ext uri="{BB962C8B-B14F-4D97-AF65-F5344CB8AC3E}">
        <p14:creationId xmlns:p14="http://schemas.microsoft.com/office/powerpoint/2010/main" val="942662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03959-8EF4-BC7C-7CE6-32DCA3F4E6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C24238-6ECD-BF8C-6CA7-34B720A5135D}"/>
              </a:ext>
            </a:extLst>
          </p:cNvPr>
          <p:cNvSpPr>
            <a:spLocks noGrp="1"/>
          </p:cNvSpPr>
          <p:nvPr>
            <p:ph type="title"/>
          </p:nvPr>
        </p:nvSpPr>
        <p:spPr>
          <a:xfrm>
            <a:off x="5387248" y="793467"/>
            <a:ext cx="5836952" cy="713600"/>
          </a:xfrm>
        </p:spPr>
        <p:txBody>
          <a:bodyPr/>
          <a:lstStyle/>
          <a:p>
            <a:r>
              <a:rPr lang="en-GB" dirty="0">
                <a:latin typeface="Lemon/Milk" panose="020B0603050302020204" pitchFamily="34" charset="0"/>
              </a:rPr>
              <a:t>Do the Maths!</a:t>
            </a:r>
          </a:p>
        </p:txBody>
      </p:sp>
      <p:sp>
        <p:nvSpPr>
          <p:cNvPr id="3" name="Text Placeholder 2">
            <a:extLst>
              <a:ext uri="{FF2B5EF4-FFF2-40B4-BE49-F238E27FC236}">
                <a16:creationId xmlns:a16="http://schemas.microsoft.com/office/drawing/2014/main" id="{15F02DE0-6B82-0B90-10F2-DCEFFDDB4BEC}"/>
              </a:ext>
            </a:extLst>
          </p:cNvPr>
          <p:cNvSpPr>
            <a:spLocks noGrp="1"/>
          </p:cNvSpPr>
          <p:nvPr>
            <p:ph type="body" idx="1"/>
          </p:nvPr>
        </p:nvSpPr>
        <p:spPr>
          <a:xfrm>
            <a:off x="5387246" y="1807100"/>
            <a:ext cx="5836953" cy="3014800"/>
          </a:xfrm>
        </p:spPr>
        <p:txBody>
          <a:bodyPr/>
          <a:lstStyle/>
          <a:p>
            <a:pPr marL="194729" indent="0">
              <a:buNone/>
            </a:pPr>
            <a:r>
              <a:rPr lang="en-GB" sz="4400" dirty="0">
                <a:solidFill>
                  <a:prstClr val="black"/>
                </a:solidFill>
                <a:latin typeface="Champagne &amp; Limousines" panose="020B0502020202020204" pitchFamily="34" charset="0"/>
                <a:ea typeface="Champagne &amp; Limousines" panose="020B0502020202020204" pitchFamily="34" charset="0"/>
              </a:rPr>
              <a:t>Let’s say there’s 30 of you in your form…</a:t>
            </a:r>
          </a:p>
          <a:p>
            <a:pPr marL="194729" indent="0">
              <a:buNone/>
            </a:pPr>
            <a:endParaRPr lang="en-GB" sz="3200" dirty="0">
              <a:solidFill>
                <a:prstClr val="black"/>
              </a:solidFill>
              <a:latin typeface="Champagne &amp; Limousines" panose="020B0502020202020204" pitchFamily="34" charset="0"/>
              <a:ea typeface="Champagne &amp; Limousines" panose="020B0502020202020204" pitchFamily="34" charset="0"/>
            </a:endParaRPr>
          </a:p>
          <a:p>
            <a:pPr marL="194729" indent="0">
              <a:buNone/>
            </a:pPr>
            <a:r>
              <a:rPr lang="en-GB" sz="4400" dirty="0">
                <a:solidFill>
                  <a:prstClr val="black"/>
                </a:solidFill>
                <a:latin typeface="Champagne &amp; Limousines" panose="020B0502020202020204" pitchFamily="34" charset="0"/>
                <a:ea typeface="Champagne &amp; Limousines" panose="020B0502020202020204" pitchFamily="34" charset="0"/>
              </a:rPr>
              <a:t>How much does each person need to raise to gift someone a life-changing skill of  being able to read?</a:t>
            </a:r>
          </a:p>
        </p:txBody>
      </p:sp>
      <p:sp>
        <p:nvSpPr>
          <p:cNvPr id="4" name="TextBox 3">
            <a:extLst>
              <a:ext uri="{FF2B5EF4-FFF2-40B4-BE49-F238E27FC236}">
                <a16:creationId xmlns:a16="http://schemas.microsoft.com/office/drawing/2014/main" id="{6A2E370C-987C-6D22-16DF-3AA1533AAA7C}"/>
              </a:ext>
            </a:extLst>
          </p:cNvPr>
          <p:cNvSpPr txBox="1"/>
          <p:nvPr/>
        </p:nvSpPr>
        <p:spPr>
          <a:xfrm>
            <a:off x="5620420" y="1981059"/>
            <a:ext cx="5695723" cy="3154710"/>
          </a:xfrm>
          <a:prstGeom prst="rect">
            <a:avLst/>
          </a:prstGeom>
          <a:solidFill>
            <a:schemeClr val="bg1"/>
          </a:solidFill>
        </p:spPr>
        <p:txBody>
          <a:bodyPr wrap="square" rtlCol="0">
            <a:spAutoFit/>
          </a:bodyPr>
          <a:lstStyle/>
          <a:p>
            <a:r>
              <a:rPr lang="en-GB" sz="19900" dirty="0">
                <a:solidFill>
                  <a:srgbClr val="FF0000"/>
                </a:solidFill>
                <a:latin typeface="Lemon/Milk" panose="020B0603050302020204" pitchFamily="34" charset="0"/>
              </a:rPr>
              <a:t>34</a:t>
            </a:r>
            <a:r>
              <a:rPr lang="en-GB" sz="11500" dirty="0">
                <a:solidFill>
                  <a:srgbClr val="FF0000"/>
                </a:solidFill>
                <a:latin typeface="Lemon/Milk" panose="020B0603050302020204" pitchFamily="34" charset="0"/>
              </a:rPr>
              <a:t>p</a:t>
            </a:r>
            <a:r>
              <a:rPr lang="en-GB" sz="19900" dirty="0">
                <a:solidFill>
                  <a:srgbClr val="FF0000"/>
                </a:solidFill>
                <a:latin typeface="Lemon/Milk" panose="020B0603050302020204" pitchFamily="34" charset="0"/>
              </a:rPr>
              <a:t>!</a:t>
            </a:r>
          </a:p>
        </p:txBody>
      </p:sp>
      <p:pic>
        <p:nvPicPr>
          <p:cNvPr id="6" name="Picture 5">
            <a:extLst>
              <a:ext uri="{FF2B5EF4-FFF2-40B4-BE49-F238E27FC236}">
                <a16:creationId xmlns:a16="http://schemas.microsoft.com/office/drawing/2014/main" id="{26CE88E4-3A4B-3EFF-398A-156E9A061B47}"/>
              </a:ext>
            </a:extLst>
          </p:cNvPr>
          <p:cNvPicPr>
            <a:picLocks noChangeAspect="1"/>
          </p:cNvPicPr>
          <p:nvPr/>
        </p:nvPicPr>
        <p:blipFill>
          <a:blip r:embed="rId2"/>
          <a:srcRect l="77152" t="51137"/>
          <a:stretch>
            <a:fillRect/>
          </a:stretch>
        </p:blipFill>
        <p:spPr>
          <a:xfrm>
            <a:off x="375920" y="1059156"/>
            <a:ext cx="4226560" cy="4998516"/>
          </a:xfrm>
          <a:prstGeom prst="rect">
            <a:avLst/>
          </a:prstGeom>
        </p:spPr>
      </p:pic>
    </p:spTree>
    <p:extLst>
      <p:ext uri="{BB962C8B-B14F-4D97-AF65-F5344CB8AC3E}">
        <p14:creationId xmlns:p14="http://schemas.microsoft.com/office/powerpoint/2010/main" val="64903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11C77-4BB2-B986-96CF-F500EF836C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721D20-CA4A-1B1E-47B6-AD4A608FC111}"/>
              </a:ext>
            </a:extLst>
          </p:cNvPr>
          <p:cNvSpPr>
            <a:spLocks noGrp="1"/>
          </p:cNvSpPr>
          <p:nvPr>
            <p:ph type="title"/>
          </p:nvPr>
        </p:nvSpPr>
        <p:spPr>
          <a:xfrm>
            <a:off x="5387248" y="793467"/>
            <a:ext cx="5836952" cy="713600"/>
          </a:xfrm>
        </p:spPr>
        <p:txBody>
          <a:bodyPr/>
          <a:lstStyle/>
          <a:p>
            <a:r>
              <a:rPr lang="en-GB" dirty="0">
                <a:latin typeface="Lemon/Milk" panose="020B0603050302020204" pitchFamily="34" charset="0"/>
              </a:rPr>
              <a:t>But we can do better than that!!</a:t>
            </a:r>
          </a:p>
        </p:txBody>
      </p:sp>
      <p:sp>
        <p:nvSpPr>
          <p:cNvPr id="3" name="Text Placeholder 2">
            <a:extLst>
              <a:ext uri="{FF2B5EF4-FFF2-40B4-BE49-F238E27FC236}">
                <a16:creationId xmlns:a16="http://schemas.microsoft.com/office/drawing/2014/main" id="{BB5AC841-E163-3001-48DA-4EF7451556A6}"/>
              </a:ext>
            </a:extLst>
          </p:cNvPr>
          <p:cNvSpPr>
            <a:spLocks noGrp="1"/>
          </p:cNvSpPr>
          <p:nvPr>
            <p:ph type="body" idx="1"/>
          </p:nvPr>
        </p:nvSpPr>
        <p:spPr>
          <a:xfrm>
            <a:off x="5387247" y="2051014"/>
            <a:ext cx="5836953" cy="3014800"/>
          </a:xfrm>
        </p:spPr>
        <p:txBody>
          <a:bodyPr/>
          <a:lstStyle/>
          <a:p>
            <a:pPr marL="194729" indent="0">
              <a:buNone/>
            </a:pPr>
            <a:r>
              <a:rPr lang="en-GB" sz="4400" dirty="0">
                <a:solidFill>
                  <a:prstClr val="black"/>
                </a:solidFill>
                <a:latin typeface="Champagne &amp; Limousines" panose="020B0502020202020204" pitchFamily="34" charset="0"/>
                <a:ea typeface="Champagne &amp; Limousines" panose="020B0502020202020204" pitchFamily="34" charset="0"/>
              </a:rPr>
              <a:t>Let’s say there’s 30 of you </a:t>
            </a:r>
            <a:r>
              <a:rPr lang="en-GB" sz="4000" dirty="0">
                <a:solidFill>
                  <a:prstClr val="black"/>
                </a:solidFill>
                <a:latin typeface="Champagne &amp; Limousines" panose="020B0502020202020204" pitchFamily="34" charset="0"/>
                <a:ea typeface="Champagne &amp; Limousines" panose="020B0502020202020204" pitchFamily="34" charset="0"/>
              </a:rPr>
              <a:t>in your form…</a:t>
            </a:r>
          </a:p>
          <a:p>
            <a:pPr marL="194729" indent="0">
              <a:buNone/>
            </a:pPr>
            <a:endParaRPr lang="en-GB" dirty="0">
              <a:solidFill>
                <a:prstClr val="black"/>
              </a:solidFill>
              <a:latin typeface="Champagne &amp; Limousines" panose="020B0502020202020204" pitchFamily="34" charset="0"/>
              <a:ea typeface="Champagne &amp; Limousines" panose="020B0502020202020204" pitchFamily="34" charset="0"/>
            </a:endParaRPr>
          </a:p>
          <a:p>
            <a:pPr marL="194729" indent="0">
              <a:buNone/>
            </a:pPr>
            <a:r>
              <a:rPr lang="en-GB" sz="4000" dirty="0">
                <a:solidFill>
                  <a:prstClr val="black"/>
                </a:solidFill>
                <a:latin typeface="Champagne &amp; Limousines" panose="020B0502020202020204" pitchFamily="34" charset="0"/>
                <a:ea typeface="Champagne &amp; Limousines" panose="020B0502020202020204" pitchFamily="34" charset="0"/>
              </a:rPr>
              <a:t>How much does each person need to raise to gift someone a life-changing skill of  being able to read </a:t>
            </a:r>
            <a:r>
              <a:rPr lang="en-GB" sz="4000" b="1" u="sng" dirty="0">
                <a:solidFill>
                  <a:prstClr val="black"/>
                </a:solidFill>
                <a:latin typeface="Champagne &amp; Limousines" panose="020B0502020202020204" pitchFamily="34" charset="0"/>
                <a:ea typeface="Champagne &amp; Limousines" panose="020B0502020202020204" pitchFamily="34" charset="0"/>
              </a:rPr>
              <a:t>AND</a:t>
            </a:r>
            <a:r>
              <a:rPr lang="en-GB" sz="4000" dirty="0">
                <a:solidFill>
                  <a:prstClr val="black"/>
                </a:solidFill>
                <a:latin typeface="Champagne &amp; Limousines" panose="020B0502020202020204" pitchFamily="34" charset="0"/>
                <a:ea typeface="Champagne &amp; Limousines" panose="020B0502020202020204" pitchFamily="34" charset="0"/>
              </a:rPr>
              <a:t> provide water for a family?</a:t>
            </a:r>
          </a:p>
        </p:txBody>
      </p:sp>
      <p:sp>
        <p:nvSpPr>
          <p:cNvPr id="4" name="TextBox 3">
            <a:extLst>
              <a:ext uri="{FF2B5EF4-FFF2-40B4-BE49-F238E27FC236}">
                <a16:creationId xmlns:a16="http://schemas.microsoft.com/office/drawing/2014/main" id="{073AC700-F0FC-50C6-5C8C-4B6A92CD6ED5}"/>
              </a:ext>
            </a:extLst>
          </p:cNvPr>
          <p:cNvSpPr txBox="1"/>
          <p:nvPr/>
        </p:nvSpPr>
        <p:spPr>
          <a:xfrm>
            <a:off x="5661060" y="2450418"/>
            <a:ext cx="5695723" cy="2215991"/>
          </a:xfrm>
          <a:prstGeom prst="rect">
            <a:avLst/>
          </a:prstGeom>
          <a:solidFill>
            <a:schemeClr val="bg1"/>
          </a:solidFill>
        </p:spPr>
        <p:txBody>
          <a:bodyPr wrap="square" rtlCol="0">
            <a:spAutoFit/>
          </a:bodyPr>
          <a:lstStyle/>
          <a:p>
            <a:r>
              <a:rPr lang="en-GB" sz="13800" dirty="0">
                <a:solidFill>
                  <a:srgbClr val="FF0000"/>
                </a:solidFill>
                <a:latin typeface="Lemon/Milk" panose="020B0603050302020204" pitchFamily="34" charset="0"/>
              </a:rPr>
              <a:t>£1.44!</a:t>
            </a:r>
          </a:p>
        </p:txBody>
      </p:sp>
      <p:pic>
        <p:nvPicPr>
          <p:cNvPr id="6" name="Picture 5">
            <a:extLst>
              <a:ext uri="{FF2B5EF4-FFF2-40B4-BE49-F238E27FC236}">
                <a16:creationId xmlns:a16="http://schemas.microsoft.com/office/drawing/2014/main" id="{4CECEDAE-F378-5C69-7FE9-DE6FB4DD7D42}"/>
              </a:ext>
            </a:extLst>
          </p:cNvPr>
          <p:cNvPicPr>
            <a:picLocks noChangeAspect="1"/>
          </p:cNvPicPr>
          <p:nvPr/>
        </p:nvPicPr>
        <p:blipFill>
          <a:blip r:embed="rId2"/>
          <a:srcRect l="77152" t="51137"/>
          <a:stretch>
            <a:fillRect/>
          </a:stretch>
        </p:blipFill>
        <p:spPr>
          <a:xfrm>
            <a:off x="182880" y="793467"/>
            <a:ext cx="2755558" cy="3258844"/>
          </a:xfrm>
          <a:prstGeom prst="rect">
            <a:avLst/>
          </a:prstGeom>
        </p:spPr>
      </p:pic>
      <p:pic>
        <p:nvPicPr>
          <p:cNvPr id="5" name="Picture 4">
            <a:extLst>
              <a:ext uri="{FF2B5EF4-FFF2-40B4-BE49-F238E27FC236}">
                <a16:creationId xmlns:a16="http://schemas.microsoft.com/office/drawing/2014/main" id="{79A85E5F-FB2F-3AAD-BC7E-229EF28CF26D}"/>
              </a:ext>
            </a:extLst>
          </p:cNvPr>
          <p:cNvPicPr>
            <a:picLocks noChangeAspect="1"/>
          </p:cNvPicPr>
          <p:nvPr/>
        </p:nvPicPr>
        <p:blipFill>
          <a:blip r:embed="rId2"/>
          <a:srcRect l="52785" t="54327" r="26851"/>
          <a:stretch>
            <a:fillRect/>
          </a:stretch>
        </p:blipFill>
        <p:spPr>
          <a:xfrm>
            <a:off x="2438400" y="3384184"/>
            <a:ext cx="2600960" cy="3225941"/>
          </a:xfrm>
          <a:prstGeom prst="rect">
            <a:avLst/>
          </a:prstGeom>
        </p:spPr>
      </p:pic>
    </p:spTree>
    <p:extLst>
      <p:ext uri="{BB962C8B-B14F-4D97-AF65-F5344CB8AC3E}">
        <p14:creationId xmlns:p14="http://schemas.microsoft.com/office/powerpoint/2010/main" val="406413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Freeform: Shape 2058">
            <a:extLst>
              <a:ext uri="{FF2B5EF4-FFF2-40B4-BE49-F238E27FC236}">
                <a16:creationId xmlns:a16="http://schemas.microsoft.com/office/drawing/2014/main" id="{4F2E2428-58BA-458D-AA54-05502E63F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AutoShape 2" descr="1,482 Two Coins Illustrations &amp; Clip Art - iStoc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 name="Picture 1"/>
          <p:cNvPicPr>
            <a:picLocks noChangeAspect="1"/>
          </p:cNvPicPr>
          <p:nvPr/>
        </p:nvPicPr>
        <p:blipFill rotWithShape="1">
          <a:blip r:embed="rId2"/>
          <a:srcRect l="25046" r="19671"/>
          <a:stretch/>
        </p:blipFill>
        <p:spPr>
          <a:xfrm>
            <a:off x="8748215" y="395219"/>
            <a:ext cx="3334261" cy="6031338"/>
          </a:xfrm>
          <a:prstGeom prst="rect">
            <a:avLst/>
          </a:prstGeom>
        </p:spPr>
      </p:pic>
      <p:sp>
        <p:nvSpPr>
          <p:cNvPr id="6" name="Title 1">
            <a:extLst>
              <a:ext uri="{FF2B5EF4-FFF2-40B4-BE49-F238E27FC236}">
                <a16:creationId xmlns:a16="http://schemas.microsoft.com/office/drawing/2014/main" id="{25801B5A-6435-17C8-39CC-BEA49ADC2FA6}"/>
              </a:ext>
            </a:extLst>
          </p:cNvPr>
          <p:cNvSpPr txBox="1">
            <a:spLocks/>
          </p:cNvSpPr>
          <p:nvPr/>
        </p:nvSpPr>
        <p:spPr>
          <a:xfrm>
            <a:off x="-3050" y="6134101"/>
            <a:ext cx="3145897" cy="784656"/>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200" dirty="0">
                <a:latin typeface="Lemon/Milk" panose="020B0603050302020204" charset="0"/>
              </a:rPr>
              <a:t>mission</a:t>
            </a:r>
          </a:p>
        </p:txBody>
      </p:sp>
      <p:sp>
        <p:nvSpPr>
          <p:cNvPr id="7" name="Content Placeholder 2"/>
          <p:cNvSpPr>
            <a:spLocks noGrp="1"/>
          </p:cNvSpPr>
          <p:nvPr>
            <p:ph idx="1"/>
          </p:nvPr>
        </p:nvSpPr>
        <p:spPr>
          <a:xfrm>
            <a:off x="307975" y="469102"/>
            <a:ext cx="6942831" cy="5957455"/>
          </a:xfrm>
        </p:spPr>
        <p:txBody>
          <a:bodyPr>
            <a:noAutofit/>
          </a:bodyPr>
          <a:lstStyle/>
          <a:p>
            <a:pPr marL="194729" lvl="0" indent="0" algn="ctr">
              <a:spcBef>
                <a:spcPts val="0"/>
              </a:spcBef>
              <a:buSzPts val="1300"/>
              <a:buNone/>
            </a:pPr>
            <a:r>
              <a:rPr lang="en-GB" sz="3200" dirty="0">
                <a:solidFill>
                  <a:prstClr val="black"/>
                </a:solidFill>
                <a:latin typeface="Champagne &amp; Limousines" panose="020B0502020202020204" pitchFamily="34" charset="0"/>
                <a:ea typeface="Champagne &amp; Limousines" panose="020B0502020202020204" pitchFamily="34" charset="0"/>
              </a:rPr>
              <a:t>As a form you must decide on what gift or gifts you’d like to give. </a:t>
            </a:r>
          </a:p>
          <a:p>
            <a:pPr marL="194729" lvl="0" indent="0" algn="ctr">
              <a:spcBef>
                <a:spcPts val="0"/>
              </a:spcBef>
              <a:buSzPts val="1300"/>
              <a:buNone/>
            </a:pPr>
            <a:endParaRPr lang="en-GB" sz="1100" dirty="0">
              <a:solidFill>
                <a:prstClr val="black"/>
              </a:solidFill>
              <a:latin typeface="Champagne &amp; Limousines" panose="020B0502020202020204" pitchFamily="34" charset="0"/>
              <a:ea typeface="Champagne &amp; Limousines" panose="020B0502020202020204" pitchFamily="34" charset="0"/>
            </a:endParaRPr>
          </a:p>
          <a:p>
            <a:pPr marL="194729" lvl="0" indent="0" algn="ctr">
              <a:spcBef>
                <a:spcPts val="0"/>
              </a:spcBef>
              <a:buSzPts val="1300"/>
              <a:buNone/>
            </a:pPr>
            <a:r>
              <a:rPr lang="en-GB" sz="3200" dirty="0">
                <a:solidFill>
                  <a:prstClr val="black"/>
                </a:solidFill>
                <a:latin typeface="Champagne &amp; Limousines" panose="020B0502020202020204" pitchFamily="34" charset="0"/>
                <a:ea typeface="Champagne &amp; Limousines" panose="020B0502020202020204" pitchFamily="34" charset="0"/>
              </a:rPr>
              <a:t>You will then have </a:t>
            </a:r>
            <a:r>
              <a:rPr lang="en-GB" sz="3600" b="1" dirty="0">
                <a:solidFill>
                  <a:prstClr val="black"/>
                </a:solidFill>
                <a:latin typeface="Champagne &amp; Limousines" panose="020B0502020202020204" pitchFamily="34" charset="0"/>
                <a:ea typeface="Champagne &amp; Limousines" panose="020B0502020202020204" pitchFamily="34" charset="0"/>
              </a:rPr>
              <a:t>6 weeks (including the Easter holidays) </a:t>
            </a:r>
            <a:r>
              <a:rPr lang="en-GB" sz="3200" dirty="0">
                <a:solidFill>
                  <a:prstClr val="black"/>
                </a:solidFill>
                <a:latin typeface="Champagne &amp; Limousines" panose="020B0502020202020204" pitchFamily="34" charset="0"/>
                <a:ea typeface="Champagne &amp; Limousines" panose="020B0502020202020204" pitchFamily="34" charset="0"/>
              </a:rPr>
              <a:t>to raise the money as a form and the money will be collected on</a:t>
            </a:r>
          </a:p>
          <a:p>
            <a:pPr marL="194729" lvl="0" indent="0" algn="ctr">
              <a:spcBef>
                <a:spcPts val="0"/>
              </a:spcBef>
              <a:buSzPts val="1300"/>
              <a:buNone/>
            </a:pPr>
            <a:r>
              <a:rPr lang="en-GB" sz="4000" dirty="0">
                <a:solidFill>
                  <a:prstClr val="black"/>
                </a:solidFill>
                <a:latin typeface="Champagne &amp; Limousines" panose="020B0502020202020204" pitchFamily="34" charset="0"/>
                <a:ea typeface="Champagne &amp; Limousines" panose="020B0502020202020204" pitchFamily="34" charset="0"/>
              </a:rPr>
              <a:t> </a:t>
            </a:r>
            <a:r>
              <a:rPr lang="en-GB" sz="4000" b="1" u="sng" dirty="0">
                <a:solidFill>
                  <a:prstClr val="black"/>
                </a:solidFill>
                <a:latin typeface="Champagne &amp; Limousines" panose="020B0502020202020204" pitchFamily="34" charset="0"/>
                <a:ea typeface="Champagne &amp; Limousines" panose="020B0502020202020204" pitchFamily="34" charset="0"/>
              </a:rPr>
              <a:t>Friday 24</a:t>
            </a:r>
            <a:r>
              <a:rPr lang="en-GB" sz="4000" b="1" u="sng" baseline="30000" dirty="0">
                <a:solidFill>
                  <a:prstClr val="black"/>
                </a:solidFill>
                <a:latin typeface="Champagne &amp; Limousines" panose="020B0502020202020204" pitchFamily="34" charset="0"/>
                <a:ea typeface="Champagne &amp; Limousines" panose="020B0502020202020204" pitchFamily="34" charset="0"/>
              </a:rPr>
              <a:t>th</a:t>
            </a:r>
            <a:r>
              <a:rPr lang="en-GB" sz="4000" b="1" u="sng" dirty="0">
                <a:solidFill>
                  <a:prstClr val="black"/>
                </a:solidFill>
                <a:latin typeface="Champagne &amp; Limousines" panose="020B0502020202020204" pitchFamily="34" charset="0"/>
                <a:ea typeface="Champagne &amp; Limousines" panose="020B0502020202020204" pitchFamily="34" charset="0"/>
              </a:rPr>
              <a:t> April.</a:t>
            </a:r>
          </a:p>
          <a:p>
            <a:pPr marL="194729" lvl="0" indent="0" algn="ctr">
              <a:spcBef>
                <a:spcPts val="0"/>
              </a:spcBef>
              <a:buSzPts val="1300"/>
              <a:buNone/>
            </a:pPr>
            <a:endParaRPr lang="en-GB" sz="3200" dirty="0">
              <a:solidFill>
                <a:prstClr val="black"/>
              </a:solidFill>
              <a:latin typeface="Champagne &amp; Limousines" panose="020B0502020202020204" pitchFamily="34" charset="0"/>
              <a:ea typeface="Champagne &amp; Limousines" panose="020B0502020202020204" pitchFamily="34" charset="0"/>
            </a:endParaRPr>
          </a:p>
          <a:p>
            <a:pPr marL="194729" lvl="0" indent="0" algn="ctr">
              <a:spcBef>
                <a:spcPts val="0"/>
              </a:spcBef>
              <a:buSzPts val="1300"/>
              <a:buNone/>
            </a:pPr>
            <a:r>
              <a:rPr lang="en-GB" sz="3200" dirty="0">
                <a:solidFill>
                  <a:prstClr val="black"/>
                </a:solidFill>
                <a:latin typeface="Champagne &amp; Limousines" panose="020B0502020202020204" pitchFamily="34" charset="0"/>
                <a:ea typeface="Champagne &amp; Limousines" panose="020B0502020202020204" pitchFamily="34" charset="0"/>
              </a:rPr>
              <a:t>There will be dedicated slots in form time each week to support your planning.</a:t>
            </a:r>
          </a:p>
          <a:p>
            <a:pPr marL="194729" lvl="0" indent="0" algn="ctr">
              <a:spcBef>
                <a:spcPts val="0"/>
              </a:spcBef>
              <a:buSzPts val="1300"/>
              <a:buNone/>
            </a:pPr>
            <a:endParaRPr lang="en-GB" sz="3200" dirty="0">
              <a:solidFill>
                <a:prstClr val="black"/>
              </a:solidFill>
              <a:latin typeface="Champagne &amp; Limousines" panose="020B0502020202020204" pitchFamily="34" charset="0"/>
              <a:ea typeface="Champagne &amp; Limousines" panose="020B0502020202020204" pitchFamily="34" charset="0"/>
            </a:endParaRPr>
          </a:p>
          <a:p>
            <a:pPr marL="0" indent="0">
              <a:buNone/>
            </a:pPr>
            <a:endParaRPr lang="en-GB" sz="2600" dirty="0">
              <a:latin typeface="Champagne &amp; Limousines" panose="020B0502020202020204" pitchFamily="34" charset="0"/>
              <a:ea typeface="Champagne &amp; Limousines" panose="020B0502020202020204" pitchFamily="34" charset="0"/>
            </a:endParaRPr>
          </a:p>
        </p:txBody>
      </p:sp>
    </p:spTree>
    <p:extLst>
      <p:ext uri="{BB962C8B-B14F-4D97-AF65-F5344CB8AC3E}">
        <p14:creationId xmlns:p14="http://schemas.microsoft.com/office/powerpoint/2010/main" val="1254991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612573" y="589106"/>
            <a:ext cx="7360687" cy="6268893"/>
          </a:xfrm>
        </p:spPr>
        <p:txBody>
          <a:bodyPr vert="horz" lIns="91440" tIns="45720" rIns="91440" bIns="45720" rtlCol="0">
            <a:normAutofit/>
          </a:bodyPr>
          <a:lstStyle/>
          <a:p>
            <a:pPr marL="194729" lvl="0" indent="0" algn="ctr">
              <a:spcBef>
                <a:spcPts val="0"/>
              </a:spcBef>
              <a:buSzPts val="1300"/>
              <a:buNone/>
            </a:pPr>
            <a:endParaRPr lang="en-GB" dirty="0">
              <a:solidFill>
                <a:prstClr val="black"/>
              </a:solidFill>
              <a:latin typeface="Champagne &amp; Limousines" panose="020B0502020202020204" pitchFamily="34" charset="0"/>
              <a:ea typeface="Champagne &amp; Limousines" panose="020B0502020202020204" pitchFamily="34" charset="0"/>
            </a:endParaRPr>
          </a:p>
          <a:p>
            <a:pPr marL="609585" lvl="0" indent="-414856" algn="ctr">
              <a:spcBef>
                <a:spcPts val="0"/>
              </a:spcBef>
              <a:buSzPts val="1300"/>
              <a:buFont typeface="Arial" panose="020B0604020202020204" pitchFamily="34" charset="0"/>
              <a:buChar char="●"/>
            </a:pPr>
            <a:endParaRPr lang="en-GB" dirty="0">
              <a:solidFill>
                <a:prstClr val="black"/>
              </a:solidFill>
              <a:latin typeface="Champagne &amp; Limousines" panose="020B0502020202020204" pitchFamily="34" charset="0"/>
              <a:ea typeface="Champagne &amp; Limousines" panose="020B0502020202020204" pitchFamily="34" charset="0"/>
            </a:endParaRPr>
          </a:p>
          <a:p>
            <a:pPr marL="194729" lvl="0" indent="0" algn="ctr">
              <a:spcBef>
                <a:spcPts val="0"/>
              </a:spcBef>
              <a:buSzPts val="1300"/>
              <a:buNone/>
            </a:pPr>
            <a:r>
              <a:rPr lang="en-GB" sz="3600" b="1" dirty="0">
                <a:solidFill>
                  <a:prstClr val="black"/>
                </a:solidFill>
                <a:latin typeface="Champagne &amp; Limousines" panose="020B0502020202020204" pitchFamily="34" charset="0"/>
                <a:ea typeface="Champagne &amp; Limousines" panose="020B0502020202020204" pitchFamily="34" charset="0"/>
              </a:rPr>
              <a:t>Team leaders need to visualise themselves on The Apprentice: </a:t>
            </a:r>
          </a:p>
          <a:p>
            <a:pPr marL="194729" lvl="0" indent="0" algn="ctr">
              <a:spcBef>
                <a:spcPts val="0"/>
              </a:spcBef>
              <a:buSzPts val="1300"/>
              <a:buNone/>
            </a:pPr>
            <a:endParaRPr lang="en-GB" sz="3600" dirty="0">
              <a:solidFill>
                <a:prstClr val="black"/>
              </a:solidFill>
              <a:latin typeface="Champagne &amp; Limousines" panose="020B0502020202020204" pitchFamily="34" charset="0"/>
              <a:ea typeface="Champagne &amp; Limousines" panose="020B0502020202020204" pitchFamily="34" charset="0"/>
            </a:endParaRPr>
          </a:p>
          <a:p>
            <a:pPr marL="651929" indent="-457200">
              <a:spcBef>
                <a:spcPts val="0"/>
              </a:spcBef>
              <a:buSzPts val="1300"/>
            </a:pPr>
            <a:r>
              <a:rPr lang="en-GB" sz="3600" dirty="0">
                <a:solidFill>
                  <a:prstClr val="black"/>
                </a:solidFill>
                <a:latin typeface="Champagne &amp; Limousines" panose="020B0502020202020204" pitchFamily="34" charset="0"/>
                <a:ea typeface="Champagne &amp; Limousines" panose="020B0502020202020204" pitchFamily="34" charset="0"/>
              </a:rPr>
              <a:t>leading the form in discussions</a:t>
            </a:r>
          </a:p>
          <a:p>
            <a:pPr marL="651929" indent="-457200">
              <a:spcBef>
                <a:spcPts val="0"/>
              </a:spcBef>
              <a:buSzPts val="1300"/>
            </a:pPr>
            <a:r>
              <a:rPr lang="en-GB" sz="3600" dirty="0">
                <a:solidFill>
                  <a:prstClr val="black"/>
                </a:solidFill>
                <a:latin typeface="Champagne &amp; Limousines" panose="020B0502020202020204" pitchFamily="34" charset="0"/>
                <a:ea typeface="Champagne &amp; Limousines" panose="020B0502020202020204" pitchFamily="34" charset="0"/>
              </a:rPr>
              <a:t>giving people jobs, such as creating posters to advertise the events</a:t>
            </a:r>
          </a:p>
          <a:p>
            <a:pPr marL="651929" indent="-457200">
              <a:spcBef>
                <a:spcPts val="0"/>
              </a:spcBef>
              <a:buSzPts val="1300"/>
            </a:pPr>
            <a:r>
              <a:rPr lang="en-GB" sz="3600" dirty="0">
                <a:solidFill>
                  <a:prstClr val="black"/>
                </a:solidFill>
                <a:latin typeface="Champagne &amp; Limousines" panose="020B0502020202020204" pitchFamily="34" charset="0"/>
                <a:ea typeface="Champagne &amp; Limousines" panose="020B0502020202020204" pitchFamily="34" charset="0"/>
              </a:rPr>
              <a:t>take leadership in organising the events. </a:t>
            </a:r>
          </a:p>
          <a:p>
            <a:pPr marL="651929" indent="-457200" algn="ctr">
              <a:spcBef>
                <a:spcPts val="0"/>
              </a:spcBef>
              <a:buSzPts val="1300"/>
            </a:pPr>
            <a:endParaRPr lang="en-GB" dirty="0">
              <a:solidFill>
                <a:prstClr val="black"/>
              </a:solidFill>
              <a:latin typeface="Champagne &amp; Limousines" panose="020B0502020202020204" pitchFamily="34" charset="0"/>
              <a:ea typeface="Champagne &amp; Limousines" panose="020B0502020202020204" pitchFamily="34" charset="0"/>
            </a:endParaRPr>
          </a:p>
          <a:p>
            <a:pPr marL="0"/>
            <a:endParaRPr lang="en-US" sz="2000" dirty="0"/>
          </a:p>
        </p:txBody>
      </p:sp>
      <p:sp>
        <p:nvSpPr>
          <p:cNvPr id="2" name="Title 1">
            <a:extLst>
              <a:ext uri="{FF2B5EF4-FFF2-40B4-BE49-F238E27FC236}">
                <a16:creationId xmlns:a16="http://schemas.microsoft.com/office/drawing/2014/main" id="{25801B5A-6435-17C8-39CC-BEA49ADC2FA6}"/>
              </a:ext>
            </a:extLst>
          </p:cNvPr>
          <p:cNvSpPr txBox="1">
            <a:spLocks/>
          </p:cNvSpPr>
          <p:nvPr/>
        </p:nvSpPr>
        <p:spPr>
          <a:xfrm>
            <a:off x="-3050" y="6134101"/>
            <a:ext cx="3145897" cy="784656"/>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200" dirty="0">
                <a:latin typeface="Lemon/Milk" panose="020B0603050302020204" charset="0"/>
              </a:rPr>
              <a:t>mission</a:t>
            </a:r>
          </a:p>
        </p:txBody>
      </p:sp>
      <p:pic>
        <p:nvPicPr>
          <p:cNvPr id="11" name="Picture 10"/>
          <p:cNvPicPr>
            <a:picLocks noChangeAspect="1"/>
          </p:cNvPicPr>
          <p:nvPr/>
        </p:nvPicPr>
        <p:blipFill rotWithShape="1">
          <a:blip r:embed="rId2"/>
          <a:srcRect l="66105" t="23804" r="24248" b="12321"/>
          <a:stretch/>
        </p:blipFill>
        <p:spPr>
          <a:xfrm rot="10800000">
            <a:off x="3447591" y="1"/>
            <a:ext cx="1323190" cy="6857999"/>
          </a:xfrm>
          <a:prstGeom prst="rect">
            <a:avLst/>
          </a:prstGeom>
        </p:spPr>
      </p:pic>
      <p:pic>
        <p:nvPicPr>
          <p:cNvPr id="7" name="Picture 6"/>
          <p:cNvPicPr>
            <a:picLocks noChangeAspect="1"/>
          </p:cNvPicPr>
          <p:nvPr/>
        </p:nvPicPr>
        <p:blipFill rotWithShape="1">
          <a:blip r:embed="rId3"/>
          <a:srcRect l="30628" r="29645"/>
          <a:stretch/>
        </p:blipFill>
        <p:spPr>
          <a:xfrm rot="21024863">
            <a:off x="298505" y="1220132"/>
            <a:ext cx="1721223" cy="2166256"/>
          </a:xfrm>
          <a:prstGeom prst="rect">
            <a:avLst/>
          </a:prstGeom>
        </p:spPr>
      </p:pic>
      <p:pic>
        <p:nvPicPr>
          <p:cNvPr id="13" name="Picture 12"/>
          <p:cNvPicPr>
            <a:picLocks noChangeAspect="1"/>
          </p:cNvPicPr>
          <p:nvPr/>
        </p:nvPicPr>
        <p:blipFill rotWithShape="1">
          <a:blip r:embed="rId3"/>
          <a:srcRect l="30367" r="29408"/>
          <a:stretch/>
        </p:blipFill>
        <p:spPr>
          <a:xfrm rot="949112">
            <a:off x="1731980" y="2756920"/>
            <a:ext cx="1742739" cy="2166256"/>
          </a:xfrm>
          <a:prstGeom prst="rect">
            <a:avLst/>
          </a:prstGeom>
        </p:spPr>
      </p:pic>
      <p:sp>
        <p:nvSpPr>
          <p:cNvPr id="14" name="Title 1">
            <a:extLst>
              <a:ext uri="{FF2B5EF4-FFF2-40B4-BE49-F238E27FC236}">
                <a16:creationId xmlns:a16="http://schemas.microsoft.com/office/drawing/2014/main" id="{25801B5A-6435-17C8-39CC-BEA49ADC2FA6}"/>
              </a:ext>
            </a:extLst>
          </p:cNvPr>
          <p:cNvSpPr txBox="1">
            <a:spLocks/>
          </p:cNvSpPr>
          <p:nvPr/>
        </p:nvSpPr>
        <p:spPr>
          <a:xfrm>
            <a:off x="5807233" y="136021"/>
            <a:ext cx="4993445" cy="784656"/>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200" dirty="0">
                <a:latin typeface="Lemon/Milk" panose="020B0603050302020204" charset="0"/>
              </a:rPr>
              <a:t>Team leaders</a:t>
            </a:r>
          </a:p>
        </p:txBody>
      </p:sp>
    </p:spTree>
    <p:extLst>
      <p:ext uri="{BB962C8B-B14F-4D97-AF65-F5344CB8AC3E}">
        <p14:creationId xmlns:p14="http://schemas.microsoft.com/office/powerpoint/2010/main" val="3737780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9903" y="0"/>
            <a:ext cx="10251600" cy="3014800"/>
          </a:xfrm>
        </p:spPr>
        <p:txBody>
          <a:bodyPr/>
          <a:lstStyle/>
          <a:p>
            <a:endParaRPr lang="en-GB" dirty="0"/>
          </a:p>
          <a:p>
            <a:endParaRPr lang="en-GB" dirty="0"/>
          </a:p>
        </p:txBody>
      </p:sp>
      <p:pic>
        <p:nvPicPr>
          <p:cNvPr id="4" name="Picture 3"/>
          <p:cNvPicPr>
            <a:picLocks noChangeAspect="1"/>
          </p:cNvPicPr>
          <p:nvPr/>
        </p:nvPicPr>
        <p:blipFill>
          <a:blip r:embed="rId2"/>
          <a:stretch>
            <a:fillRect/>
          </a:stretch>
        </p:blipFill>
        <p:spPr>
          <a:xfrm>
            <a:off x="3557794" y="41681"/>
            <a:ext cx="4655936" cy="3622110"/>
          </a:xfrm>
          <a:prstGeom prst="rect">
            <a:avLst/>
          </a:prstGeom>
        </p:spPr>
      </p:pic>
      <p:pic>
        <p:nvPicPr>
          <p:cNvPr id="1026" name="Picture 2" descr="Monopoly Board, (monopoly board can be personali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47419">
            <a:off x="153421" y="3746052"/>
            <a:ext cx="3055172" cy="305815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stretch>
            <a:fillRect/>
          </a:stretch>
        </p:blipFill>
        <p:spPr>
          <a:xfrm rot="21020731">
            <a:off x="4034314" y="3814594"/>
            <a:ext cx="3128737" cy="3510175"/>
          </a:xfrm>
          <a:prstGeom prst="rect">
            <a:avLst/>
          </a:prstGeom>
        </p:spPr>
      </p:pic>
      <p:pic>
        <p:nvPicPr>
          <p:cNvPr id="7" name="Picture 6"/>
          <p:cNvPicPr>
            <a:picLocks noChangeAspect="1"/>
          </p:cNvPicPr>
          <p:nvPr/>
        </p:nvPicPr>
        <p:blipFill>
          <a:blip r:embed="rId5"/>
          <a:stretch>
            <a:fillRect/>
          </a:stretch>
        </p:blipFill>
        <p:spPr>
          <a:xfrm>
            <a:off x="350282" y="182892"/>
            <a:ext cx="3047845" cy="3047845"/>
          </a:xfrm>
          <a:prstGeom prst="rect">
            <a:avLst/>
          </a:prstGeom>
        </p:spPr>
      </p:pic>
      <p:pic>
        <p:nvPicPr>
          <p:cNvPr id="9" name="Picture 8"/>
          <p:cNvPicPr>
            <a:picLocks noChangeAspect="1"/>
          </p:cNvPicPr>
          <p:nvPr/>
        </p:nvPicPr>
        <p:blipFill>
          <a:blip r:embed="rId6"/>
          <a:stretch>
            <a:fillRect/>
          </a:stretch>
        </p:blipFill>
        <p:spPr>
          <a:xfrm>
            <a:off x="7594901" y="3577097"/>
            <a:ext cx="4451372" cy="3150971"/>
          </a:xfrm>
          <a:prstGeom prst="rect">
            <a:avLst/>
          </a:prstGeom>
        </p:spPr>
      </p:pic>
      <p:pic>
        <p:nvPicPr>
          <p:cNvPr id="10" name="Picture 9"/>
          <p:cNvPicPr>
            <a:picLocks noChangeAspect="1"/>
          </p:cNvPicPr>
          <p:nvPr/>
        </p:nvPicPr>
        <p:blipFill>
          <a:blip r:embed="rId7"/>
          <a:stretch>
            <a:fillRect/>
          </a:stretch>
        </p:blipFill>
        <p:spPr>
          <a:xfrm>
            <a:off x="8533064" y="128375"/>
            <a:ext cx="3245856" cy="3448722"/>
          </a:xfrm>
          <a:prstGeom prst="rect">
            <a:avLst/>
          </a:prstGeom>
        </p:spPr>
      </p:pic>
    </p:spTree>
    <p:extLst>
      <p:ext uri="{BB962C8B-B14F-4D97-AF65-F5344CB8AC3E}">
        <p14:creationId xmlns:p14="http://schemas.microsoft.com/office/powerpoint/2010/main" val="4284912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344302" y="1053715"/>
            <a:ext cx="4941011" cy="5623341"/>
          </a:xfrm>
          <a:prstGeom prst="rect">
            <a:avLst/>
          </a:prstGeom>
        </p:spPr>
      </p:pic>
      <p:cxnSp>
        <p:nvCxnSpPr>
          <p:cNvPr id="10" name="Straight Connector 9"/>
          <p:cNvCxnSpPr/>
          <p:nvPr/>
        </p:nvCxnSpPr>
        <p:spPr>
          <a:xfrm flipH="1">
            <a:off x="3344302" y="5295239"/>
            <a:ext cx="4829846" cy="7801"/>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flipH="1" flipV="1">
            <a:off x="3344303" y="3993229"/>
            <a:ext cx="5057419" cy="23129"/>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flipH="1" flipV="1">
            <a:off x="3061344" y="2581601"/>
            <a:ext cx="5086034" cy="2228"/>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flipH="1">
            <a:off x="3394266" y="1067267"/>
            <a:ext cx="4420189" cy="11292"/>
          </a:xfrm>
          <a:prstGeom prst="line">
            <a:avLst/>
          </a:prstGeom>
        </p:spPr>
        <p:style>
          <a:lnRef idx="1">
            <a:schemeClr val="dk1"/>
          </a:lnRef>
          <a:fillRef idx="0">
            <a:schemeClr val="dk1"/>
          </a:fillRef>
          <a:effectRef idx="0">
            <a:schemeClr val="dk1"/>
          </a:effectRef>
          <a:fontRef idx="minor">
            <a:schemeClr val="tx1"/>
          </a:fontRef>
        </p:style>
      </p:cxnSp>
      <p:sp>
        <p:nvSpPr>
          <p:cNvPr id="16" name="TextBox 15"/>
          <p:cNvSpPr txBox="1"/>
          <p:nvPr/>
        </p:nvSpPr>
        <p:spPr>
          <a:xfrm>
            <a:off x="8621872" y="46167"/>
            <a:ext cx="3903286" cy="2308324"/>
          </a:xfrm>
          <a:prstGeom prst="rect">
            <a:avLst/>
          </a:prstGeom>
          <a:noFill/>
        </p:spPr>
        <p:txBody>
          <a:bodyPr wrap="square" rtlCol="0">
            <a:spAutoFit/>
          </a:bodyPr>
          <a:lstStyle/>
          <a:p>
            <a:pPr algn="ctr"/>
            <a:r>
              <a:rPr lang="en-GB" sz="4800" dirty="0">
                <a:latin typeface="Lemon/Milk" panose="020B0603050302020204" pitchFamily="34" charset="0"/>
              </a:rPr>
              <a:t>10T ARE GIVING:</a:t>
            </a:r>
          </a:p>
          <a:p>
            <a:pPr algn="ctr"/>
            <a:r>
              <a:rPr lang="en-GB" sz="4800" dirty="0">
                <a:latin typeface="Lemon/Milk" panose="020B0603050302020204" pitchFamily="34" charset="0"/>
              </a:rPr>
              <a:t>_______</a:t>
            </a:r>
          </a:p>
        </p:txBody>
      </p:sp>
      <p:sp>
        <p:nvSpPr>
          <p:cNvPr id="12" name="TextBox 11"/>
          <p:cNvSpPr txBox="1"/>
          <p:nvPr/>
        </p:nvSpPr>
        <p:spPr>
          <a:xfrm>
            <a:off x="2412022" y="4674408"/>
            <a:ext cx="1108932" cy="1323439"/>
          </a:xfrm>
          <a:prstGeom prst="rect">
            <a:avLst/>
          </a:prstGeom>
          <a:noFill/>
        </p:spPr>
        <p:txBody>
          <a:bodyPr wrap="square" rtlCol="0">
            <a:spAutoFit/>
          </a:bodyPr>
          <a:lstStyle/>
          <a:p>
            <a:r>
              <a:rPr lang="en-GB" sz="8000" dirty="0">
                <a:latin typeface="Berlin Sans FB Demi" panose="020E0802020502020306" pitchFamily="34" charset="0"/>
              </a:rPr>
              <a:t>¼</a:t>
            </a:r>
            <a:endParaRPr lang="en-GB" sz="4800" dirty="0">
              <a:latin typeface="Lemon/Milk" panose="020B0603050302020204" pitchFamily="34" charset="0"/>
            </a:endParaRPr>
          </a:p>
        </p:txBody>
      </p:sp>
      <p:sp>
        <p:nvSpPr>
          <p:cNvPr id="18" name="TextBox 17"/>
          <p:cNvSpPr txBox="1"/>
          <p:nvPr/>
        </p:nvSpPr>
        <p:spPr>
          <a:xfrm>
            <a:off x="8337438" y="3226308"/>
            <a:ext cx="2082602" cy="1323439"/>
          </a:xfrm>
          <a:prstGeom prst="rect">
            <a:avLst/>
          </a:prstGeom>
          <a:noFill/>
        </p:spPr>
        <p:txBody>
          <a:bodyPr wrap="square" rtlCol="0">
            <a:spAutoFit/>
          </a:bodyPr>
          <a:lstStyle/>
          <a:p>
            <a:r>
              <a:rPr lang="en-GB" sz="8000" dirty="0">
                <a:latin typeface="Berlin Sans FB Demi" panose="020E0802020502020306" pitchFamily="34" charset="0"/>
              </a:rPr>
              <a:t>½</a:t>
            </a:r>
            <a:endParaRPr lang="en-GB" sz="3600" dirty="0"/>
          </a:p>
        </p:txBody>
      </p:sp>
      <p:sp>
        <p:nvSpPr>
          <p:cNvPr id="19" name="TextBox 18"/>
          <p:cNvSpPr txBox="1"/>
          <p:nvPr/>
        </p:nvSpPr>
        <p:spPr>
          <a:xfrm>
            <a:off x="2060388" y="1716715"/>
            <a:ext cx="1182780" cy="1323439"/>
          </a:xfrm>
          <a:prstGeom prst="rect">
            <a:avLst/>
          </a:prstGeom>
          <a:noFill/>
        </p:spPr>
        <p:txBody>
          <a:bodyPr wrap="square" rtlCol="0">
            <a:spAutoFit/>
          </a:bodyPr>
          <a:lstStyle/>
          <a:p>
            <a:r>
              <a:rPr lang="en-GB" sz="8000" dirty="0">
                <a:latin typeface="Berlin Sans FB Demi" panose="020E0802020502020306" pitchFamily="34" charset="0"/>
              </a:rPr>
              <a:t>¾</a:t>
            </a:r>
            <a:endParaRPr lang="en-GB" sz="2400" dirty="0">
              <a:latin typeface="Lemon/Milk" panose="020B0603050302020204" pitchFamily="34" charset="0"/>
            </a:endParaRPr>
          </a:p>
        </p:txBody>
      </p:sp>
      <p:sp>
        <p:nvSpPr>
          <p:cNvPr id="20" name="TextBox 19"/>
          <p:cNvSpPr txBox="1"/>
          <p:nvPr/>
        </p:nvSpPr>
        <p:spPr>
          <a:xfrm>
            <a:off x="568338" y="694486"/>
            <a:ext cx="2825927" cy="461665"/>
          </a:xfrm>
          <a:prstGeom prst="rect">
            <a:avLst/>
          </a:prstGeom>
          <a:noFill/>
        </p:spPr>
        <p:txBody>
          <a:bodyPr wrap="square" rtlCol="0">
            <a:spAutoFit/>
          </a:bodyPr>
          <a:lstStyle/>
          <a:p>
            <a:pPr algn="ctr"/>
            <a:r>
              <a:rPr lang="en-GB" sz="2400" dirty="0">
                <a:latin typeface="Lemon/Milk" panose="020B0603050302020204" pitchFamily="34" charset="0"/>
              </a:rPr>
              <a:t>Date:________</a:t>
            </a:r>
          </a:p>
        </p:txBody>
      </p:sp>
      <p:sp>
        <p:nvSpPr>
          <p:cNvPr id="17" name="Rounded Rectangle 16"/>
          <p:cNvSpPr/>
          <p:nvPr/>
        </p:nvSpPr>
        <p:spPr>
          <a:xfrm>
            <a:off x="544138" y="5178505"/>
            <a:ext cx="1809293" cy="985009"/>
          </a:xfrm>
          <a:prstGeom prst="roundRect">
            <a:avLst>
              <a:gd name="adj" fmla="val 13580"/>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solidFill>
                  <a:schemeClr val="tx1"/>
                </a:solidFill>
                <a:latin typeface="Arial Rounded MT Bold" panose="020F0704030504030204" pitchFamily="34" charset="0"/>
              </a:rPr>
              <a:t>£      </a:t>
            </a:r>
          </a:p>
        </p:txBody>
      </p:sp>
      <p:sp>
        <p:nvSpPr>
          <p:cNvPr id="23" name="Rounded Rectangle 22"/>
          <p:cNvSpPr/>
          <p:nvPr/>
        </p:nvSpPr>
        <p:spPr>
          <a:xfrm>
            <a:off x="9600245" y="3873612"/>
            <a:ext cx="1946539" cy="985009"/>
          </a:xfrm>
          <a:prstGeom prst="roundRect">
            <a:avLst>
              <a:gd name="adj" fmla="val 13580"/>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solidFill>
                  <a:schemeClr val="tx1"/>
                </a:solidFill>
                <a:latin typeface="Arial Rounded MT Bold" panose="020F0704030504030204" pitchFamily="34" charset="0"/>
              </a:rPr>
              <a:t>£      </a:t>
            </a:r>
          </a:p>
        </p:txBody>
      </p:sp>
      <p:sp>
        <p:nvSpPr>
          <p:cNvPr id="27" name="Rounded Rectangle 26"/>
          <p:cNvSpPr/>
          <p:nvPr/>
        </p:nvSpPr>
        <p:spPr>
          <a:xfrm>
            <a:off x="3680861" y="109646"/>
            <a:ext cx="3555962" cy="985009"/>
          </a:xfrm>
          <a:prstGeom prst="roundRect">
            <a:avLst>
              <a:gd name="adj" fmla="val 13580"/>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solidFill>
                  <a:schemeClr val="tx1"/>
                </a:solidFill>
                <a:latin typeface="Arial Rounded MT Bold" panose="020F0704030504030204" pitchFamily="34" charset="0"/>
              </a:rPr>
              <a:t>£      </a:t>
            </a:r>
          </a:p>
        </p:txBody>
      </p:sp>
      <p:sp>
        <p:nvSpPr>
          <p:cNvPr id="28" name="Rounded Rectangle 27"/>
          <p:cNvSpPr/>
          <p:nvPr/>
        </p:nvSpPr>
        <p:spPr>
          <a:xfrm>
            <a:off x="341819" y="2708043"/>
            <a:ext cx="1873708" cy="985009"/>
          </a:xfrm>
          <a:prstGeom prst="roundRect">
            <a:avLst>
              <a:gd name="adj" fmla="val 13580"/>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solidFill>
                  <a:schemeClr val="tx1"/>
                </a:solidFill>
                <a:latin typeface="Arial Rounded MT Bold" panose="020F0704030504030204" pitchFamily="34" charset="0"/>
              </a:rPr>
              <a:t>£      </a:t>
            </a:r>
          </a:p>
        </p:txBody>
      </p:sp>
      <p:sp>
        <p:nvSpPr>
          <p:cNvPr id="5" name="TextBox 4"/>
          <p:cNvSpPr txBox="1"/>
          <p:nvPr/>
        </p:nvSpPr>
        <p:spPr>
          <a:xfrm>
            <a:off x="12398" y="227184"/>
            <a:ext cx="3837877" cy="584775"/>
          </a:xfrm>
          <a:prstGeom prst="rect">
            <a:avLst/>
          </a:prstGeom>
          <a:noFill/>
        </p:spPr>
        <p:txBody>
          <a:bodyPr wrap="square" rtlCol="0">
            <a:spAutoFit/>
          </a:bodyPr>
          <a:lstStyle/>
          <a:p>
            <a:pPr algn="ctr"/>
            <a:r>
              <a:rPr lang="en-GB" sz="3200" b="1" dirty="0">
                <a:latin typeface="Lemon/Milk" panose="020B0603050302020204" pitchFamily="34" charset="0"/>
              </a:rPr>
              <a:t>Total amount</a:t>
            </a:r>
          </a:p>
        </p:txBody>
      </p:sp>
    </p:spTree>
    <p:extLst>
      <p:ext uri="{BB962C8B-B14F-4D97-AF65-F5344CB8AC3E}">
        <p14:creationId xmlns:p14="http://schemas.microsoft.com/office/powerpoint/2010/main" val="3473540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0" name="Rectangle 205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50" y="-60757"/>
            <a:ext cx="9091632" cy="1495425"/>
          </a:xfrm>
        </p:spPr>
        <p:txBody>
          <a:bodyPr>
            <a:normAutofit/>
          </a:bodyPr>
          <a:lstStyle/>
          <a:p>
            <a:r>
              <a:rPr lang="en-GB" b="1" dirty="0">
                <a:latin typeface="Lemon/Milk" panose="020B0603050302020204" pitchFamily="34" charset="0"/>
                <a:ea typeface="Champagne &amp; Limousines" panose="020B0502020202020204" pitchFamily="34" charset="0"/>
              </a:rPr>
              <a:t>Let</a:t>
            </a:r>
            <a:r>
              <a:rPr lang="en-GB" dirty="0">
                <a:latin typeface="Lemon/Milk" panose="020B0603050302020204" pitchFamily="34" charset="0"/>
                <a:ea typeface="Champagne &amp; Limousines" panose="020B0502020202020204" pitchFamily="34" charset="0"/>
              </a:rPr>
              <a:t> </a:t>
            </a:r>
            <a:r>
              <a:rPr lang="en-GB" b="1" dirty="0">
                <a:latin typeface="Lemon/Milk" panose="020B0603050302020204" pitchFamily="34" charset="0"/>
                <a:ea typeface="Champagne &amp; Limousines" panose="020B0502020202020204" pitchFamily="34" charset="0"/>
              </a:rPr>
              <a:t>us gather together…</a:t>
            </a:r>
          </a:p>
        </p:txBody>
      </p:sp>
      <p:sp>
        <p:nvSpPr>
          <p:cNvPr id="3" name="Content Placeholder 2"/>
          <p:cNvSpPr>
            <a:spLocks noGrp="1"/>
          </p:cNvSpPr>
          <p:nvPr>
            <p:ph idx="1"/>
          </p:nvPr>
        </p:nvSpPr>
        <p:spPr>
          <a:xfrm>
            <a:off x="765560" y="1815787"/>
            <a:ext cx="6002110" cy="3729034"/>
          </a:xfrm>
        </p:spPr>
        <p:txBody>
          <a:bodyPr>
            <a:normAutofit/>
          </a:bodyPr>
          <a:lstStyle/>
          <a:p>
            <a:pPr marL="0" indent="0" algn="ctr">
              <a:buNone/>
            </a:pPr>
            <a:r>
              <a:rPr lang="en-GB" sz="9600" b="1" baseline="30000" dirty="0">
                <a:latin typeface="Champagne &amp; Limousines" panose="020B0502020202020204" pitchFamily="34" charset="0"/>
                <a:ea typeface="Champagne &amp; Limousines" panose="020B0502020202020204" pitchFamily="34" charset="0"/>
              </a:rPr>
              <a:t>In the name of the Father, and of the Son, and of the Holy Spirit, Amen. </a:t>
            </a:r>
          </a:p>
          <a:p>
            <a:endParaRPr lang="en-GB" sz="2000" dirty="0"/>
          </a:p>
        </p:txBody>
      </p:sp>
      <p:pic>
        <p:nvPicPr>
          <p:cNvPr id="2050" name="Picture 2">
            <a:extLst>
              <a:ext uri="{FF2B5EF4-FFF2-40B4-BE49-F238E27FC236}">
                <a16:creationId xmlns:a16="http://schemas.microsoft.com/office/drawing/2014/main" id="{08C1602C-D650-A18C-C6FD-89E8BA4932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668" r="13533"/>
          <a:stretch/>
        </p:blipFill>
        <p:spPr bwMode="auto">
          <a:xfrm>
            <a:off x="7199440" y="1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DC0BD8A3-1F74-0B11-00BA-902A65B1983E}"/>
              </a:ext>
            </a:extLst>
          </p:cNvPr>
          <p:cNvSpPr txBox="1">
            <a:spLocks/>
          </p:cNvSpPr>
          <p:nvPr/>
        </p:nvSpPr>
        <p:spPr>
          <a:xfrm>
            <a:off x="-3050" y="6134101"/>
            <a:ext cx="3145897" cy="784656"/>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200" dirty="0">
                <a:latin typeface="Lemon/Milk" panose="020B0603050302020204" charset="0"/>
              </a:rPr>
              <a:t>Gather</a:t>
            </a:r>
          </a:p>
        </p:txBody>
      </p:sp>
    </p:spTree>
    <p:extLst>
      <p:ext uri="{BB962C8B-B14F-4D97-AF65-F5344CB8AC3E}">
        <p14:creationId xmlns:p14="http://schemas.microsoft.com/office/powerpoint/2010/main" val="41507233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0" y="76444"/>
            <a:ext cx="9392421" cy="1330841"/>
          </a:xfrm>
        </p:spPr>
        <p:txBody>
          <a:bodyPr vert="horz" lIns="91440" tIns="45720" rIns="91440" bIns="45720" rtlCol="0" anchor="ctr">
            <a:normAutofit/>
          </a:bodyPr>
          <a:lstStyle/>
          <a:p>
            <a:pPr>
              <a:spcBef>
                <a:spcPct val="0"/>
              </a:spcBef>
            </a:pPr>
            <a:r>
              <a:rPr lang="en-US" sz="4400" kern="1200" dirty="0">
                <a:solidFill>
                  <a:schemeClr val="tx1"/>
                </a:solidFill>
                <a:latin typeface="Lemon/Milk" panose="020B0603050302020204" pitchFamily="34" charset="0"/>
              </a:rPr>
              <a:t>Let Us Pray…</a:t>
            </a:r>
          </a:p>
        </p:txBody>
      </p:sp>
      <p:sp>
        <p:nvSpPr>
          <p:cNvPr id="3" name="Text Placeholder 2"/>
          <p:cNvSpPr>
            <a:spLocks noGrp="1"/>
          </p:cNvSpPr>
          <p:nvPr>
            <p:ph type="body" idx="1"/>
          </p:nvPr>
        </p:nvSpPr>
        <p:spPr>
          <a:xfrm>
            <a:off x="-1" y="1186980"/>
            <a:ext cx="9587345" cy="5421638"/>
          </a:xfrm>
        </p:spPr>
        <p:txBody>
          <a:bodyPr vert="horz" lIns="91440" tIns="45720" rIns="91440" bIns="45720" rtlCol="0">
            <a:normAutofit/>
          </a:bodyPr>
          <a:lstStyle/>
          <a:p>
            <a:pPr marL="380985" indent="0">
              <a:spcAft>
                <a:spcPts val="600"/>
              </a:spcAft>
              <a:buNone/>
            </a:pPr>
            <a:endParaRPr lang="en-GB" sz="1800" dirty="0"/>
          </a:p>
          <a:p>
            <a:pPr marL="380985" indent="0">
              <a:spcAft>
                <a:spcPts val="600"/>
              </a:spcAft>
              <a:buNone/>
            </a:pPr>
            <a:endParaRPr lang="en-US" sz="1800" b="1" dirty="0"/>
          </a:p>
        </p:txBody>
      </p:sp>
      <p:pic>
        <p:nvPicPr>
          <p:cNvPr id="4" name="Picture 3" descr="Icon&#10;&#10;Description automatically generated">
            <a:extLst>
              <a:ext uri="{FF2B5EF4-FFF2-40B4-BE49-F238E27FC236}">
                <a16:creationId xmlns:a16="http://schemas.microsoft.com/office/drawing/2014/main" id="{1356809B-405C-5F53-D920-3D41BEB534AD}"/>
              </a:ext>
            </a:extLst>
          </p:cNvPr>
          <p:cNvPicPr>
            <a:picLocks noChangeAspect="1"/>
          </p:cNvPicPr>
          <p:nvPr/>
        </p:nvPicPr>
        <p:blipFill rotWithShape="1">
          <a:blip r:embed="rId2">
            <a:extLst>
              <a:ext uri="{28A0092B-C50C-407E-A947-70E740481C1C}">
                <a14:useLocalDpi xmlns:a14="http://schemas.microsoft.com/office/drawing/2010/main" val="0"/>
              </a:ext>
            </a:extLst>
          </a:blip>
          <a:srcRect l="1015" r="1239"/>
          <a:stretch/>
        </p:blipFill>
        <p:spPr>
          <a:xfrm>
            <a:off x="8621882" y="3025641"/>
            <a:ext cx="3671257" cy="3755915"/>
          </a:xfrm>
          <a:prstGeom prst="rect">
            <a:avLst/>
          </a:prstGeom>
        </p:spPr>
      </p:pic>
      <p:sp>
        <p:nvSpPr>
          <p:cNvPr id="13" name="Freeform: Shape 12">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p:cNvSpPr txBox="1"/>
          <p:nvPr/>
        </p:nvSpPr>
        <p:spPr>
          <a:xfrm>
            <a:off x="410483" y="1814748"/>
            <a:ext cx="8571454" cy="4832092"/>
          </a:xfrm>
          <a:prstGeom prst="rect">
            <a:avLst/>
          </a:prstGeom>
          <a:noFill/>
        </p:spPr>
        <p:txBody>
          <a:bodyPr wrap="square" rtlCol="0">
            <a:spAutoFit/>
          </a:bodyPr>
          <a:lstStyle/>
          <a:p>
            <a:r>
              <a:rPr lang="en-GB" sz="2600" dirty="0">
                <a:latin typeface="Champagne &amp; Limousines" panose="020B0502020202020204" pitchFamily="34" charset="0"/>
                <a:ea typeface="Champagne &amp; Limousines" panose="020B0502020202020204" pitchFamily="34" charset="0"/>
              </a:rPr>
              <a:t>Dear God,</a:t>
            </a:r>
          </a:p>
          <a:p>
            <a:endParaRPr lang="en-GB" sz="1400" dirty="0">
              <a:latin typeface="Champagne &amp; Limousines" panose="020B0502020202020204" pitchFamily="34" charset="0"/>
              <a:ea typeface="Champagne &amp; Limousines" panose="020B0502020202020204" pitchFamily="34" charset="0"/>
            </a:endParaRPr>
          </a:p>
          <a:p>
            <a:r>
              <a:rPr lang="en-GB" sz="2600" dirty="0">
                <a:latin typeface="Champagne &amp; Limousines" panose="020B0502020202020204" pitchFamily="34" charset="0"/>
                <a:ea typeface="Champagne &amp; Limousines" panose="020B0502020202020204" pitchFamily="34" charset="0"/>
              </a:rPr>
              <a:t>We strive to be in your likeness; your kindness and compassion is at the centre of all you do. Let us be generous with our kindness and compassion to everyone we encounter. Let us think of the needs of others before our own. </a:t>
            </a:r>
          </a:p>
          <a:p>
            <a:endParaRPr lang="en-GB" sz="1600" dirty="0">
              <a:latin typeface="Champagne &amp; Limousines" panose="020B0502020202020204" pitchFamily="34" charset="0"/>
              <a:ea typeface="Champagne &amp; Limousines" panose="020B0502020202020204" pitchFamily="34" charset="0"/>
            </a:endParaRPr>
          </a:p>
          <a:p>
            <a:r>
              <a:rPr lang="en-GB" sz="2600" dirty="0">
                <a:latin typeface="Champagne &amp; Limousines" panose="020B0502020202020204" pitchFamily="34" charset="0"/>
                <a:ea typeface="Champagne &amp; Limousines" panose="020B0502020202020204" pitchFamily="34" charset="0"/>
              </a:rPr>
              <a:t>You gave us the ultimate gift; life. Help us to live life in its fullest.</a:t>
            </a:r>
          </a:p>
          <a:p>
            <a:endParaRPr lang="en-GB" sz="1400" dirty="0">
              <a:latin typeface="Champagne &amp; Limousines" panose="020B0502020202020204" pitchFamily="34" charset="0"/>
              <a:ea typeface="Champagne &amp; Limousines" panose="020B0502020202020204" pitchFamily="34" charset="0"/>
            </a:endParaRPr>
          </a:p>
          <a:p>
            <a:r>
              <a:rPr lang="en-GB" sz="2600" dirty="0">
                <a:latin typeface="Champagne &amp; Limousines" panose="020B0502020202020204" pitchFamily="34" charset="0"/>
                <a:ea typeface="Champagne &amp; Limousines" panose="020B0502020202020204" pitchFamily="34" charset="0"/>
              </a:rPr>
              <a:t>Strengthen us so that we might all give a gift; a gift of love, hope and dignity to the must vulnerable people in our world.</a:t>
            </a:r>
          </a:p>
          <a:p>
            <a:endParaRPr lang="en-GB" sz="1100" dirty="0">
              <a:latin typeface="Champagne &amp; Limousines" panose="020B0502020202020204" pitchFamily="34" charset="0"/>
              <a:ea typeface="Champagne &amp; Limousines" panose="020B0502020202020204" pitchFamily="34" charset="0"/>
            </a:endParaRPr>
          </a:p>
          <a:p>
            <a:r>
              <a:rPr lang="en-GB" sz="2600" dirty="0">
                <a:latin typeface="Champagne &amp; Limousines" panose="020B0502020202020204" pitchFamily="34" charset="0"/>
                <a:ea typeface="Champagne &amp; Limousines" panose="020B0502020202020204" pitchFamily="34" charset="0"/>
              </a:rPr>
              <a:t>Amen </a:t>
            </a:r>
          </a:p>
          <a:p>
            <a:endParaRPr lang="en-GB" dirty="0"/>
          </a:p>
        </p:txBody>
      </p:sp>
    </p:spTree>
    <p:extLst>
      <p:ext uri="{BB962C8B-B14F-4D97-AF65-F5344CB8AC3E}">
        <p14:creationId xmlns:p14="http://schemas.microsoft.com/office/powerpoint/2010/main" val="625402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1613648" y="7144925"/>
            <a:ext cx="8769814" cy="1194100"/>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spcAft>
                <a:spcPts val="600"/>
              </a:spcAft>
            </a:pPr>
            <a:r>
              <a:rPr lang="en-GB" sz="9600" b="1" dirty="0" err="1">
                <a:solidFill>
                  <a:schemeClr val="tx1"/>
                </a:solidFill>
                <a:latin typeface="Lemon/Milk" panose="020B0603050302020204" pitchFamily="34" charset="0"/>
              </a:rPr>
              <a:t>almsGiving</a:t>
            </a:r>
            <a:endParaRPr lang="en-GB" sz="9600" b="1" dirty="0">
              <a:solidFill>
                <a:schemeClr val="tx1"/>
              </a:solidFill>
              <a:latin typeface="Lemon/Milk" panose="020B0603050302020204" pitchFamily="34" charset="0"/>
            </a:endParaRPr>
          </a:p>
          <a:p>
            <a:pPr algn="ctr">
              <a:spcAft>
                <a:spcPts val="600"/>
              </a:spcAft>
            </a:pPr>
            <a:r>
              <a:rPr lang="en-GB" sz="2000" b="1" dirty="0">
                <a:solidFill>
                  <a:srgbClr val="80298F"/>
                </a:solidFill>
                <a:latin typeface="Lemon/Milk" panose="020B0603050302020204" pitchFamily="34" charset="0"/>
              </a:rPr>
              <a:t>3</a:t>
            </a:r>
            <a:r>
              <a:rPr lang="en-GB" sz="2000" b="1" baseline="30000" dirty="0">
                <a:solidFill>
                  <a:srgbClr val="80298F"/>
                </a:solidFill>
                <a:latin typeface="Lemon/Milk" panose="020B0603050302020204" pitchFamily="34" charset="0"/>
              </a:rPr>
              <a:t>rd</a:t>
            </a:r>
            <a:r>
              <a:rPr lang="en-GB" sz="2000" b="1" dirty="0">
                <a:solidFill>
                  <a:srgbClr val="80298F"/>
                </a:solidFill>
                <a:latin typeface="Lemon/Milk" panose="020B0603050302020204" pitchFamily="34" charset="0"/>
              </a:rPr>
              <a:t> Sunday of lent</a:t>
            </a:r>
          </a:p>
          <a:p>
            <a:pPr algn="ctr">
              <a:spcAft>
                <a:spcPts val="600"/>
              </a:spcAft>
            </a:pPr>
            <a:endParaRPr lang="en-GB" sz="9600" b="1" dirty="0">
              <a:solidFill>
                <a:schemeClr val="tx1"/>
              </a:solidFill>
              <a:latin typeface="Lemon/Milk" panose="020B0603050302020204" pitchFamily="34" charset="0"/>
            </a:endParaRPr>
          </a:p>
        </p:txBody>
      </p:sp>
      <p:pic>
        <p:nvPicPr>
          <p:cNvPr id="2050" name="Picture 2" descr="What Is Almsgiving? | Mission Impa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17" y="67619"/>
            <a:ext cx="12359050" cy="4698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5422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6796144" y="309472"/>
            <a:ext cx="4664336" cy="1330839"/>
          </a:xfrm>
          <a:prstGeom prst="rect">
            <a:avLst/>
          </a:prstGeom>
        </p:spPr>
        <p:txBody>
          <a:bodyPr vert="horz" lIns="91440" tIns="45720" rIns="91440" bIns="45720" rtlCol="0" anchor="ctr">
            <a:norm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914400">
              <a:lnSpc>
                <a:spcPct val="90000"/>
              </a:lnSpc>
              <a:spcAft>
                <a:spcPts val="600"/>
              </a:spcAft>
            </a:pPr>
            <a:r>
              <a:rPr lang="en-US" sz="4800" b="1" dirty="0" err="1">
                <a:solidFill>
                  <a:schemeClr val="tx1"/>
                </a:solidFill>
                <a:latin typeface="Lemon/Milk" panose="020B0603050302020204" pitchFamily="34" charset="0"/>
                <a:ea typeface="Champagne &amp; Limousines" panose="020B0502020202020204" pitchFamily="34" charset="0"/>
              </a:rPr>
              <a:t>almsGiving</a:t>
            </a:r>
            <a:endParaRPr lang="en-US" sz="4800" b="1" dirty="0">
              <a:solidFill>
                <a:schemeClr val="tx1"/>
              </a:solidFill>
              <a:latin typeface="Lemon/Milk" panose="020B0603050302020204" pitchFamily="34" charset="0"/>
              <a:ea typeface="Champagne &amp; Limousines" panose="020B0502020202020204" pitchFamily="34" charset="0"/>
            </a:endParaRPr>
          </a:p>
        </p:txBody>
      </p:sp>
      <p:pic>
        <p:nvPicPr>
          <p:cNvPr id="5" name="Picture 2" descr="371,971 Giving Illustrations &amp; Clip Art - iStock"/>
          <p:cNvPicPr>
            <a:picLocks noChangeAspect="1" noChangeArrowheads="1"/>
          </p:cNvPicPr>
          <p:nvPr/>
        </p:nvPicPr>
        <p:blipFill rotWithShape="1">
          <a:blip r:embed="rId2">
            <a:extLst>
              <a:ext uri="{28A0092B-C50C-407E-A947-70E740481C1C}">
                <a14:useLocalDpi xmlns:a14="http://schemas.microsoft.com/office/drawing/2010/main" val="0"/>
              </a:ext>
            </a:extLst>
          </a:blip>
          <a:srcRect t="633" r="-2" b="-2"/>
          <a:stretch/>
        </p:blipFill>
        <p:spPr bwMode="auto">
          <a:xfrm>
            <a:off x="-308009" y="30389"/>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6476123" y="1832152"/>
            <a:ext cx="5304378" cy="4694277"/>
          </a:xfrm>
        </p:spPr>
        <p:txBody>
          <a:bodyPr vert="horz" lIns="91440" tIns="45720" rIns="91440" bIns="45720" rtlCol="0">
            <a:normAutofit/>
          </a:bodyPr>
          <a:lstStyle/>
          <a:p>
            <a:pPr marL="0" indent="0" algn="ctr">
              <a:buNone/>
            </a:pPr>
            <a:r>
              <a:rPr lang="en-US" sz="4400" dirty="0">
                <a:latin typeface="Champagne &amp; Limousines" panose="020B0502020202020204" pitchFamily="34" charset="0"/>
                <a:ea typeface="Champagne &amp; Limousines" panose="020B0502020202020204" pitchFamily="34" charset="0"/>
              </a:rPr>
              <a:t>Almsgiving is where we care for other, serving each other and putting the needs of others before ourselves.</a:t>
            </a:r>
          </a:p>
          <a:p>
            <a:pPr marL="0" indent="0" algn="ctr">
              <a:buNone/>
            </a:pPr>
            <a:endParaRPr lang="en-US" sz="3200" dirty="0">
              <a:latin typeface="Champagne &amp; Limousines" panose="020B0502020202020204" pitchFamily="34" charset="0"/>
              <a:ea typeface="Champagne &amp; Limousines" panose="020B0502020202020204" pitchFamily="34" charset="0"/>
            </a:endParaRPr>
          </a:p>
          <a:p>
            <a:pPr marL="0" indent="0" algn="ctr">
              <a:buNone/>
            </a:pPr>
            <a:endParaRPr lang="en-US" sz="3200" dirty="0">
              <a:latin typeface="Champagne &amp; Limousines" panose="020B0502020202020204" pitchFamily="34" charset="0"/>
              <a:ea typeface="Champagne &amp; Limousines" panose="020B0502020202020204" pitchFamily="34" charset="0"/>
            </a:endParaRPr>
          </a:p>
          <a:p>
            <a:pPr marL="0"/>
            <a:endParaRPr lang="en-US" sz="2000" dirty="0"/>
          </a:p>
        </p:txBody>
      </p:sp>
      <p:sp>
        <p:nvSpPr>
          <p:cNvPr id="2" name="Title 1">
            <a:extLst>
              <a:ext uri="{FF2B5EF4-FFF2-40B4-BE49-F238E27FC236}">
                <a16:creationId xmlns:a16="http://schemas.microsoft.com/office/drawing/2014/main" id="{25801B5A-6435-17C8-39CC-BEA49ADC2FA6}"/>
              </a:ext>
            </a:extLst>
          </p:cNvPr>
          <p:cNvSpPr txBox="1">
            <a:spLocks/>
          </p:cNvSpPr>
          <p:nvPr/>
        </p:nvSpPr>
        <p:spPr>
          <a:xfrm>
            <a:off x="-3050" y="6134101"/>
            <a:ext cx="3145897" cy="784656"/>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200" dirty="0">
                <a:latin typeface="Lemon/Milk" panose="020B0603050302020204" charset="0"/>
              </a:rPr>
              <a:t>Gather</a:t>
            </a:r>
          </a:p>
        </p:txBody>
      </p:sp>
    </p:spTree>
    <p:extLst>
      <p:ext uri="{BB962C8B-B14F-4D97-AF65-F5344CB8AC3E}">
        <p14:creationId xmlns:p14="http://schemas.microsoft.com/office/powerpoint/2010/main" val="372497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6" name="Rectangle 308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C491600C-17DF-EC42-A32C-422922B12A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855" b="14222"/>
          <a:stretch/>
        </p:blipFill>
        <p:spPr bwMode="auto">
          <a:xfrm>
            <a:off x="1" y="0"/>
            <a:ext cx="7443988" cy="6858000"/>
          </a:xfrm>
          <a:prstGeom prst="rect">
            <a:avLst/>
          </a:prstGeom>
          <a:noFill/>
          <a:extLst>
            <a:ext uri="{909E8E84-426E-40DD-AFC4-6F175D3DCCD1}">
              <a14:hiddenFill xmlns:a14="http://schemas.microsoft.com/office/drawing/2010/main">
                <a:solidFill>
                  <a:srgbClr val="FFFFFF"/>
                </a:solidFill>
              </a14:hiddenFill>
            </a:ext>
          </a:extLst>
        </p:spPr>
      </p:pic>
      <p:sp>
        <p:nvSpPr>
          <p:cNvPr id="3088" name="Rectangle 308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5084886" y="473361"/>
            <a:ext cx="7104065" cy="6223654"/>
          </a:xfrm>
          <a:solidFill>
            <a:schemeClr val="bg1">
              <a:alpha val="50000"/>
            </a:schemeClr>
          </a:solidFill>
        </p:spPr>
        <p:txBody>
          <a:bodyPr>
            <a:normAutofit fontScale="70000" lnSpcReduction="20000"/>
          </a:bodyPr>
          <a:lstStyle/>
          <a:p>
            <a:pPr marL="0" indent="0">
              <a:buNone/>
            </a:pPr>
            <a:r>
              <a:rPr lang="en-GB" sz="4100" b="1" dirty="0">
                <a:latin typeface="Champagne &amp; Limousines" panose="020B0502020202020204" pitchFamily="34" charset="0"/>
                <a:ea typeface="Champagne &amp; Limousines" panose="020B0502020202020204" pitchFamily="34" charset="0"/>
              </a:rPr>
              <a:t>A reading from the Holy Gospel according to Matthew</a:t>
            </a:r>
          </a:p>
          <a:p>
            <a:pPr marL="0" indent="0">
              <a:buNone/>
            </a:pPr>
            <a:endParaRPr lang="en-GB" sz="100" b="1" dirty="0">
              <a:latin typeface="Champagne &amp; Limousines" panose="020B0502020202020204" pitchFamily="34" charset="0"/>
              <a:ea typeface="Champagne &amp; Limousines" panose="020B0502020202020204" pitchFamily="34" charset="0"/>
            </a:endParaRPr>
          </a:p>
          <a:p>
            <a:pPr marL="0" indent="0">
              <a:buNone/>
            </a:pPr>
            <a:r>
              <a:rPr lang="en-GB" sz="4100" b="1" dirty="0">
                <a:solidFill>
                  <a:srgbClr val="FF0000"/>
                </a:solidFill>
                <a:latin typeface="Champagne &amp; Limousines" panose="020B0502020202020204" pitchFamily="34" charset="0"/>
                <a:ea typeface="Champagne &amp; Limousines" panose="020B0502020202020204" pitchFamily="34" charset="0"/>
              </a:rPr>
              <a:t>Glory to you O Lord.</a:t>
            </a:r>
          </a:p>
          <a:p>
            <a:pPr marL="0" indent="0">
              <a:buNone/>
            </a:pPr>
            <a:endParaRPr lang="en-GB" sz="4100" b="1" dirty="0">
              <a:solidFill>
                <a:srgbClr val="FF0000"/>
              </a:solidFill>
              <a:latin typeface="Champagne &amp; Limousines" panose="020B0502020202020204" pitchFamily="34" charset="0"/>
              <a:ea typeface="Champagne &amp; Limousines" panose="020B0502020202020204" pitchFamily="34" charset="0"/>
            </a:endParaRPr>
          </a:p>
          <a:p>
            <a:pPr marL="0" indent="0">
              <a:buNone/>
            </a:pPr>
            <a:r>
              <a:rPr lang="en-GB" sz="4300" b="1" baseline="30000" dirty="0">
                <a:latin typeface="Champagne &amp; Limousines" panose="020B0502020202020204" pitchFamily="34" charset="0"/>
                <a:ea typeface="Champagne &amp; Limousines" panose="020B0502020202020204" pitchFamily="34" charset="0"/>
              </a:rPr>
              <a:t> </a:t>
            </a:r>
            <a:r>
              <a:rPr lang="en-GB" sz="4800" b="1" baseline="30000" dirty="0">
                <a:latin typeface="Champagne &amp; Limousines" panose="020B0502020202020204" pitchFamily="34" charset="0"/>
                <a:ea typeface="Champagne &amp; Limousines" panose="020B0502020202020204" pitchFamily="34" charset="0"/>
              </a:rPr>
              <a:t> “For I was hungry and you gave me something to eat, I was thirsty and you gave me something to drink, I was a stranger and you invited me in,  I needed clothes and you clothed me, I was sick and you looked after me, I was in prison and you came to visit me.</a:t>
            </a:r>
          </a:p>
          <a:p>
            <a:pPr marL="0" indent="0">
              <a:buNone/>
            </a:pPr>
            <a:r>
              <a:rPr lang="en-GB" sz="4800" b="1" baseline="30000" dirty="0">
                <a:latin typeface="Champagne &amp; Limousines" panose="020B0502020202020204" pitchFamily="34" charset="0"/>
                <a:ea typeface="Champagne &amp; Limousines" panose="020B0502020202020204" pitchFamily="34" charset="0"/>
              </a:rPr>
              <a:t> Then the righteous will answer him, “Lord, when did we see you hungry and feed you, or thirsty and give you something to drink?  When did we see you a stranger and invite you in, or needing clothes and clothe you?  When did we see you sick or in prison and go to visit you?”</a:t>
            </a:r>
          </a:p>
          <a:p>
            <a:pPr marL="0" indent="0">
              <a:buNone/>
            </a:pPr>
            <a:r>
              <a:rPr lang="en-GB" sz="4800" b="1" baseline="30000" dirty="0">
                <a:latin typeface="Champagne &amp; Limousines" panose="020B0502020202020204" pitchFamily="34" charset="0"/>
                <a:ea typeface="Champagne &amp; Limousines" panose="020B0502020202020204" pitchFamily="34" charset="0"/>
              </a:rPr>
              <a:t>The King will reply, ‘Truly I tell you, whatever you did for one of the least of these brothers and sisters of mine, you did for me.’”</a:t>
            </a:r>
            <a:endParaRPr lang="en-GB" sz="4800" dirty="0">
              <a:latin typeface="Champagne &amp; Limousines" panose="020B0502020202020204" pitchFamily="34" charset="0"/>
              <a:ea typeface="Champagne &amp; Limousines" panose="020B0502020202020204" pitchFamily="34" charset="0"/>
            </a:endParaRPr>
          </a:p>
          <a:p>
            <a:pPr marL="0" indent="0">
              <a:buNone/>
            </a:pPr>
            <a:r>
              <a:rPr lang="en-GB" sz="4100" b="1" dirty="0">
                <a:latin typeface="Champagne &amp; Limousines" panose="020B0502020202020204" pitchFamily="34" charset="0"/>
                <a:ea typeface="Champagne &amp; Limousines" panose="020B0502020202020204" pitchFamily="34" charset="0"/>
              </a:rPr>
              <a:t>The Gospel of the Lord</a:t>
            </a:r>
          </a:p>
          <a:p>
            <a:pPr marL="0" indent="0">
              <a:buNone/>
            </a:pPr>
            <a:r>
              <a:rPr lang="en-GB" sz="4100" b="1" dirty="0">
                <a:solidFill>
                  <a:srgbClr val="FF0000"/>
                </a:solidFill>
                <a:latin typeface="Champagne &amp; Limousines" panose="020B0502020202020204" pitchFamily="34" charset="0"/>
                <a:ea typeface="Champagne &amp; Limousines" panose="020B0502020202020204" pitchFamily="34" charset="0"/>
              </a:rPr>
              <a:t>Praise to you Lord Jesus Christ</a:t>
            </a:r>
            <a:endParaRPr lang="en-GB" sz="1500" b="1" dirty="0"/>
          </a:p>
        </p:txBody>
      </p:sp>
      <p:sp>
        <p:nvSpPr>
          <p:cNvPr id="4" name="Title 1">
            <a:extLst>
              <a:ext uri="{FF2B5EF4-FFF2-40B4-BE49-F238E27FC236}">
                <a16:creationId xmlns:a16="http://schemas.microsoft.com/office/drawing/2014/main" id="{F30B392A-D071-14CB-9035-49F87EF79F09}"/>
              </a:ext>
            </a:extLst>
          </p:cNvPr>
          <p:cNvSpPr txBox="1">
            <a:spLocks/>
          </p:cNvSpPr>
          <p:nvPr/>
        </p:nvSpPr>
        <p:spPr>
          <a:xfrm>
            <a:off x="-3050" y="6134101"/>
            <a:ext cx="3145897" cy="784656"/>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200" dirty="0">
                <a:solidFill>
                  <a:schemeClr val="bg1"/>
                </a:solidFill>
                <a:latin typeface="Lemon/Milk" panose="020B0603050302020204" charset="0"/>
              </a:rPr>
              <a:t>The Word</a:t>
            </a:r>
          </a:p>
        </p:txBody>
      </p:sp>
    </p:spTree>
    <p:extLst>
      <p:ext uri="{BB962C8B-B14F-4D97-AF65-F5344CB8AC3E}">
        <p14:creationId xmlns:p14="http://schemas.microsoft.com/office/powerpoint/2010/main" val="3889415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Freeform: Shape 2058">
            <a:extLst>
              <a:ext uri="{FF2B5EF4-FFF2-40B4-BE49-F238E27FC236}">
                <a16:creationId xmlns:a16="http://schemas.microsoft.com/office/drawing/2014/main" id="{4F2E2428-58BA-458D-AA54-05502E63F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AutoShape 2" descr="1,482 Two Coins Illustrations &amp; Clip Art - iStoc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 name="Picture 1"/>
          <p:cNvPicPr>
            <a:picLocks noChangeAspect="1"/>
          </p:cNvPicPr>
          <p:nvPr/>
        </p:nvPicPr>
        <p:blipFill rotWithShape="1">
          <a:blip r:embed="rId2"/>
          <a:srcRect l="25046" r="19671"/>
          <a:stretch/>
        </p:blipFill>
        <p:spPr>
          <a:xfrm>
            <a:off x="8748215" y="395219"/>
            <a:ext cx="3334261" cy="6031338"/>
          </a:xfrm>
          <a:prstGeom prst="rect">
            <a:avLst/>
          </a:prstGeom>
        </p:spPr>
      </p:pic>
      <p:sp>
        <p:nvSpPr>
          <p:cNvPr id="6" name="Title 1">
            <a:extLst>
              <a:ext uri="{FF2B5EF4-FFF2-40B4-BE49-F238E27FC236}">
                <a16:creationId xmlns:a16="http://schemas.microsoft.com/office/drawing/2014/main" id="{25801B5A-6435-17C8-39CC-BEA49ADC2FA6}"/>
              </a:ext>
            </a:extLst>
          </p:cNvPr>
          <p:cNvSpPr txBox="1">
            <a:spLocks/>
          </p:cNvSpPr>
          <p:nvPr/>
        </p:nvSpPr>
        <p:spPr>
          <a:xfrm>
            <a:off x="-3050" y="6134101"/>
            <a:ext cx="3145897" cy="784656"/>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200" dirty="0">
                <a:latin typeface="Lemon/Milk" panose="020B0603050302020204" charset="0"/>
              </a:rPr>
              <a:t>The word</a:t>
            </a:r>
          </a:p>
        </p:txBody>
      </p:sp>
      <p:sp>
        <p:nvSpPr>
          <p:cNvPr id="7" name="Content Placeholder 2"/>
          <p:cNvSpPr>
            <a:spLocks noGrp="1"/>
          </p:cNvSpPr>
          <p:nvPr>
            <p:ph idx="1"/>
          </p:nvPr>
        </p:nvSpPr>
        <p:spPr>
          <a:xfrm>
            <a:off x="307975" y="248199"/>
            <a:ext cx="7233136" cy="6443057"/>
          </a:xfrm>
        </p:spPr>
        <p:txBody>
          <a:bodyPr>
            <a:noAutofit/>
          </a:bodyPr>
          <a:lstStyle/>
          <a:p>
            <a:pPr marL="0" indent="0">
              <a:buNone/>
            </a:pPr>
            <a:r>
              <a:rPr lang="en-GB" sz="2600" dirty="0">
                <a:latin typeface="Champagne &amp; Limousines" panose="020B0502020202020204" pitchFamily="34" charset="0"/>
                <a:ea typeface="Champagne &amp; Limousines" panose="020B0502020202020204" pitchFamily="34" charset="0"/>
              </a:rPr>
              <a:t>In the scripture, Jesus tells his followers that we </a:t>
            </a:r>
            <a:r>
              <a:rPr lang="en-GB" sz="2600" u="sng" dirty="0">
                <a:latin typeface="Champagne &amp; Limousines" panose="020B0502020202020204" pitchFamily="34" charset="0"/>
                <a:ea typeface="Champagne &amp; Limousines" panose="020B0502020202020204" pitchFamily="34" charset="0"/>
              </a:rPr>
              <a:t>MUST</a:t>
            </a:r>
          </a:p>
          <a:p>
            <a:pPr marL="0" indent="0">
              <a:buNone/>
            </a:pPr>
            <a:r>
              <a:rPr lang="en-GB" sz="2600" dirty="0">
                <a:latin typeface="Champagne &amp; Limousines" panose="020B0502020202020204" pitchFamily="34" charset="0"/>
                <a:ea typeface="Champagne &amp; Limousines" panose="020B0502020202020204" pitchFamily="34" charset="0"/>
              </a:rPr>
              <a:t>feed the hungry, give clean water to the thirsty and help those who are sick.</a:t>
            </a:r>
          </a:p>
          <a:p>
            <a:pPr marL="0" indent="0">
              <a:buNone/>
            </a:pPr>
            <a:r>
              <a:rPr lang="en-GB" sz="2600" dirty="0">
                <a:latin typeface="Champagne &amp; Limousines" panose="020B0502020202020204" pitchFamily="34" charset="0"/>
                <a:ea typeface="Champagne &amp; Limousines" panose="020B0502020202020204" pitchFamily="34" charset="0"/>
              </a:rPr>
              <a:t>We must live our lives in the way God intended us to; overflowing with love, mercy and compassion.</a:t>
            </a:r>
          </a:p>
          <a:p>
            <a:pPr marL="0" indent="0">
              <a:buNone/>
            </a:pPr>
            <a:r>
              <a:rPr lang="en-GB" sz="2600" dirty="0">
                <a:latin typeface="Champagne &amp; Limousines" panose="020B0502020202020204" pitchFamily="34" charset="0"/>
                <a:ea typeface="Champagne &amp; Limousines" panose="020B0502020202020204" pitchFamily="34" charset="0"/>
              </a:rPr>
              <a:t>Throughout the scriptures, at the very core of Jesus’ message, we see that He is there for those in need. We must too act as Jesus did and be continuously mindful of the needs of others.</a:t>
            </a:r>
          </a:p>
          <a:p>
            <a:pPr marL="0" indent="0">
              <a:buNone/>
            </a:pPr>
            <a:r>
              <a:rPr lang="en-GB" sz="2600" dirty="0">
                <a:latin typeface="Champagne &amp; Limousines" panose="020B0502020202020204" pitchFamily="34" charset="0"/>
                <a:ea typeface="Champagne &amp; Limousines" panose="020B0502020202020204" pitchFamily="34" charset="0"/>
              </a:rPr>
              <a:t>Every small act, every small donation and every small coin you give has a huge impact on the lives of people in need.</a:t>
            </a:r>
          </a:p>
          <a:p>
            <a:pPr marL="0" indent="0">
              <a:buNone/>
            </a:pPr>
            <a:r>
              <a:rPr lang="en-GB" sz="2600" dirty="0">
                <a:latin typeface="Champagne &amp; Limousines" panose="020B0502020202020204" pitchFamily="34" charset="0"/>
                <a:ea typeface="Champagne &amp; Limousines" panose="020B0502020202020204" pitchFamily="34" charset="0"/>
              </a:rPr>
              <a:t>Together, we can do great things!</a:t>
            </a:r>
          </a:p>
        </p:txBody>
      </p:sp>
    </p:spTree>
    <p:extLst>
      <p:ext uri="{BB962C8B-B14F-4D97-AF65-F5344CB8AC3E}">
        <p14:creationId xmlns:p14="http://schemas.microsoft.com/office/powerpoint/2010/main" val="257260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9" name="Rectangle 5128">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602447" y="96819"/>
            <a:ext cx="4140014" cy="1330839"/>
          </a:xfrm>
        </p:spPr>
        <p:txBody>
          <a:bodyPr>
            <a:normAutofit/>
          </a:bodyPr>
          <a:lstStyle/>
          <a:p>
            <a:pPr algn="ctr"/>
            <a:r>
              <a:rPr lang="en-GB" dirty="0">
                <a:latin typeface="Lemon/Milk" panose="020B0603050302020204" pitchFamily="34" charset="0"/>
              </a:rPr>
              <a:t>mission</a:t>
            </a:r>
          </a:p>
        </p:txBody>
      </p:sp>
      <p:sp>
        <p:nvSpPr>
          <p:cNvPr id="3" name="Content Placeholder 2"/>
          <p:cNvSpPr>
            <a:spLocks noGrp="1"/>
          </p:cNvSpPr>
          <p:nvPr>
            <p:ph idx="1"/>
          </p:nvPr>
        </p:nvSpPr>
        <p:spPr>
          <a:xfrm>
            <a:off x="5159829" y="1231750"/>
            <a:ext cx="6779622" cy="6383896"/>
          </a:xfrm>
        </p:spPr>
        <p:txBody>
          <a:bodyPr>
            <a:normAutofit/>
          </a:bodyPr>
          <a:lstStyle/>
          <a:p>
            <a:pPr marL="0" indent="0">
              <a:buNone/>
            </a:pPr>
            <a:r>
              <a:rPr lang="en-GB" dirty="0">
                <a:latin typeface="Champagne &amp; Limousines" panose="020B0502020202020204" pitchFamily="34" charset="0"/>
                <a:ea typeface="Champagne &amp; Limousines" panose="020B0502020202020204" pitchFamily="34" charset="0"/>
              </a:rPr>
              <a:t>This Lent we are launching our </a:t>
            </a:r>
            <a:r>
              <a:rPr lang="en-GB" sz="3600" b="1" u="sng" dirty="0">
                <a:latin typeface="Champagne &amp; Limousines" panose="020B0502020202020204" pitchFamily="34" charset="0"/>
                <a:ea typeface="Champagne &amp; Limousines" panose="020B0502020202020204" pitchFamily="34" charset="0"/>
              </a:rPr>
              <a:t>Give a Gift </a:t>
            </a:r>
            <a:r>
              <a:rPr lang="en-GB" dirty="0">
                <a:latin typeface="Champagne &amp; Limousines" panose="020B0502020202020204" pitchFamily="34" charset="0"/>
                <a:ea typeface="Champagne &amp; Limousines" panose="020B0502020202020204" pitchFamily="34" charset="0"/>
              </a:rPr>
              <a:t>appeal!</a:t>
            </a:r>
          </a:p>
          <a:p>
            <a:endParaRPr lang="en-GB" dirty="0">
              <a:latin typeface="Champagne &amp; Limousines" panose="020B0502020202020204" pitchFamily="34" charset="0"/>
              <a:ea typeface="Champagne &amp; Limousines" panose="020B0502020202020204" pitchFamily="34" charset="0"/>
            </a:endParaRPr>
          </a:p>
          <a:p>
            <a:pPr marL="0" indent="0">
              <a:buNone/>
            </a:pPr>
            <a:r>
              <a:rPr lang="en-GB" dirty="0">
                <a:latin typeface="Champagne &amp; Limousines" panose="020B0502020202020204" pitchFamily="34" charset="0"/>
                <a:ea typeface="Champagne &amp; Limousines" panose="020B0502020202020204" pitchFamily="34" charset="0"/>
              </a:rPr>
              <a:t>World Gifts is an extension of CAFOD, where you can choose to buy a gift for someone in need. </a:t>
            </a:r>
          </a:p>
          <a:p>
            <a:pPr marL="0" indent="0">
              <a:buNone/>
            </a:pPr>
            <a:endParaRPr lang="en-GB" dirty="0">
              <a:latin typeface="Champagne &amp; Limousines" panose="020B0502020202020204" pitchFamily="34" charset="0"/>
              <a:ea typeface="Champagne &amp; Limousines" panose="020B0502020202020204" pitchFamily="34" charset="0"/>
            </a:endParaRPr>
          </a:p>
          <a:p>
            <a:pPr marL="0" indent="0">
              <a:buNone/>
            </a:pPr>
            <a:r>
              <a:rPr lang="en-GB" dirty="0">
                <a:latin typeface="Champagne &amp; Limousines" panose="020B0502020202020204" pitchFamily="34" charset="0"/>
                <a:ea typeface="Champagne &amp; Limousines" panose="020B0502020202020204" pitchFamily="34" charset="0"/>
              </a:rPr>
              <a:t>There is a huge range of gifts to choose from, some that provide emergency care for people in need around the world, others that will support people and help them build a better life for themselves and their communities.</a:t>
            </a:r>
            <a:endParaRPr lang="en-GB" sz="2400" dirty="0">
              <a:latin typeface="Champagne &amp; Limousines" panose="020B0502020202020204" pitchFamily="34" charset="0"/>
              <a:ea typeface="Champagne &amp; Limousines" panose="020B0502020202020204" pitchFamily="34" charset="0"/>
            </a:endParaRPr>
          </a:p>
          <a:p>
            <a:endParaRPr lang="en-GB" sz="2000" dirty="0"/>
          </a:p>
          <a:p>
            <a:endParaRPr lang="en-GB" sz="2000" dirty="0"/>
          </a:p>
        </p:txBody>
      </p:sp>
      <p:pic>
        <p:nvPicPr>
          <p:cNvPr id="1026" name="Picture 2" descr="CAFOD World Gif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739" y="4473576"/>
            <a:ext cx="4442812" cy="19303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ive a Gift – GiveaGiftstore"/>
          <p:cNvPicPr>
            <a:picLocks noChangeAspect="1" noChangeArrowheads="1"/>
          </p:cNvPicPr>
          <p:nvPr/>
        </p:nvPicPr>
        <p:blipFill rotWithShape="1">
          <a:blip r:embed="rId3">
            <a:extLst>
              <a:ext uri="{28A0092B-C50C-407E-A947-70E740481C1C}">
                <a14:useLocalDpi xmlns:a14="http://schemas.microsoft.com/office/drawing/2010/main" val="0"/>
              </a:ext>
            </a:extLst>
          </a:blip>
          <a:srcRect l="6637" r="10182"/>
          <a:stretch/>
        </p:blipFill>
        <p:spPr bwMode="auto">
          <a:xfrm>
            <a:off x="-1377" y="0"/>
            <a:ext cx="4762804" cy="3550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410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5634" t="13890" r="9189" b="11945"/>
          <a:stretch/>
        </p:blipFill>
        <p:spPr>
          <a:xfrm>
            <a:off x="247427" y="0"/>
            <a:ext cx="11682804" cy="6357769"/>
          </a:xfrm>
          <a:prstGeom prst="rect">
            <a:avLst/>
          </a:prstGeom>
        </p:spPr>
      </p:pic>
      <p:sp>
        <p:nvSpPr>
          <p:cNvPr id="5" name="TextBox 4"/>
          <p:cNvSpPr txBox="1"/>
          <p:nvPr/>
        </p:nvSpPr>
        <p:spPr>
          <a:xfrm>
            <a:off x="2094482" y="6115868"/>
            <a:ext cx="7608916" cy="830997"/>
          </a:xfrm>
          <a:prstGeom prst="rect">
            <a:avLst/>
          </a:prstGeom>
          <a:noFill/>
        </p:spPr>
        <p:txBody>
          <a:bodyPr wrap="square" rtlCol="0">
            <a:spAutoFit/>
          </a:bodyPr>
          <a:lstStyle/>
          <a:p>
            <a:pPr algn="ctr"/>
            <a:r>
              <a:rPr lang="en-GB" sz="4800" dirty="0">
                <a:latin typeface="Lemon/Milk" panose="020B0603050302020204" pitchFamily="34" charset="0"/>
              </a:rPr>
              <a:t>What can you give?</a:t>
            </a:r>
          </a:p>
        </p:txBody>
      </p:sp>
    </p:spTree>
    <p:extLst>
      <p:ext uri="{BB962C8B-B14F-4D97-AF65-F5344CB8AC3E}">
        <p14:creationId xmlns:p14="http://schemas.microsoft.com/office/powerpoint/2010/main" val="1464387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00B92-8634-0BB5-66B3-6F0C7561AE67}"/>
              </a:ext>
            </a:extLst>
          </p:cNvPr>
          <p:cNvSpPr>
            <a:spLocks noGrp="1"/>
          </p:cNvSpPr>
          <p:nvPr>
            <p:ph type="title"/>
          </p:nvPr>
        </p:nvSpPr>
        <p:spPr>
          <a:xfrm>
            <a:off x="5387248" y="793467"/>
            <a:ext cx="5836952" cy="713600"/>
          </a:xfrm>
        </p:spPr>
        <p:txBody>
          <a:bodyPr/>
          <a:lstStyle/>
          <a:p>
            <a:r>
              <a:rPr lang="en-GB" dirty="0">
                <a:latin typeface="Lemon/Milk" panose="020B0603050302020204" pitchFamily="34" charset="0"/>
              </a:rPr>
              <a:t>Do the Maths!</a:t>
            </a:r>
          </a:p>
        </p:txBody>
      </p:sp>
      <p:sp>
        <p:nvSpPr>
          <p:cNvPr id="3" name="Text Placeholder 2">
            <a:extLst>
              <a:ext uri="{FF2B5EF4-FFF2-40B4-BE49-F238E27FC236}">
                <a16:creationId xmlns:a16="http://schemas.microsoft.com/office/drawing/2014/main" id="{4EA380E1-895A-B7C4-87E4-5D7F7EE18CCB}"/>
              </a:ext>
            </a:extLst>
          </p:cNvPr>
          <p:cNvSpPr>
            <a:spLocks noGrp="1"/>
          </p:cNvSpPr>
          <p:nvPr>
            <p:ph type="body" idx="1"/>
          </p:nvPr>
        </p:nvSpPr>
        <p:spPr>
          <a:xfrm>
            <a:off x="5387246" y="1807100"/>
            <a:ext cx="5836953" cy="3014800"/>
          </a:xfrm>
        </p:spPr>
        <p:txBody>
          <a:bodyPr/>
          <a:lstStyle/>
          <a:p>
            <a:pPr marL="194729" indent="0">
              <a:buNone/>
            </a:pPr>
            <a:r>
              <a:rPr lang="en-GB" sz="4400" dirty="0">
                <a:solidFill>
                  <a:prstClr val="black"/>
                </a:solidFill>
                <a:latin typeface="Champagne &amp; Limousines" panose="020B0502020202020204" pitchFamily="34" charset="0"/>
                <a:ea typeface="Champagne &amp; Limousines" panose="020B0502020202020204" pitchFamily="34" charset="0"/>
              </a:rPr>
              <a:t>Let’s say there’s 30 of you in your form…</a:t>
            </a:r>
          </a:p>
          <a:p>
            <a:pPr marL="194729" indent="0">
              <a:buNone/>
            </a:pPr>
            <a:endParaRPr lang="en-GB" sz="4400" dirty="0">
              <a:solidFill>
                <a:prstClr val="black"/>
              </a:solidFill>
              <a:latin typeface="Champagne &amp; Limousines" panose="020B0502020202020204" pitchFamily="34" charset="0"/>
              <a:ea typeface="Champagne &amp; Limousines" panose="020B0502020202020204" pitchFamily="34" charset="0"/>
            </a:endParaRPr>
          </a:p>
          <a:p>
            <a:pPr marL="194729" indent="0">
              <a:buNone/>
            </a:pPr>
            <a:r>
              <a:rPr lang="en-GB" sz="4400" dirty="0">
                <a:solidFill>
                  <a:prstClr val="black"/>
                </a:solidFill>
                <a:latin typeface="Champagne &amp; Limousines" panose="020B0502020202020204" pitchFamily="34" charset="0"/>
                <a:ea typeface="Champagne &amp; Limousines" panose="020B0502020202020204" pitchFamily="34" charset="0"/>
              </a:rPr>
              <a:t>How much does each person need to raise to gift someone in need a school starter pack?</a:t>
            </a:r>
          </a:p>
        </p:txBody>
      </p:sp>
      <p:pic>
        <p:nvPicPr>
          <p:cNvPr id="4" name="Picture 3">
            <a:extLst>
              <a:ext uri="{FF2B5EF4-FFF2-40B4-BE49-F238E27FC236}">
                <a16:creationId xmlns:a16="http://schemas.microsoft.com/office/drawing/2014/main" id="{4D666568-F610-6D57-42AC-D95889ED34FA}"/>
              </a:ext>
            </a:extLst>
          </p:cNvPr>
          <p:cNvPicPr>
            <a:picLocks noChangeAspect="1"/>
          </p:cNvPicPr>
          <p:nvPr/>
        </p:nvPicPr>
        <p:blipFill rotWithShape="1">
          <a:blip r:embed="rId2"/>
          <a:srcRect l="49292" t="51416" r="31431" b="11945"/>
          <a:stretch>
            <a:fillRect/>
          </a:stretch>
        </p:blipFill>
        <p:spPr>
          <a:xfrm>
            <a:off x="846613" y="1300324"/>
            <a:ext cx="4309281" cy="5118962"/>
          </a:xfrm>
          <a:prstGeom prst="rect">
            <a:avLst/>
          </a:prstGeom>
        </p:spPr>
      </p:pic>
      <p:sp>
        <p:nvSpPr>
          <p:cNvPr id="5" name="TextBox 4">
            <a:extLst>
              <a:ext uri="{FF2B5EF4-FFF2-40B4-BE49-F238E27FC236}">
                <a16:creationId xmlns:a16="http://schemas.microsoft.com/office/drawing/2014/main" id="{FEC33A4B-F586-6BFA-E015-9543045AB9D6}"/>
              </a:ext>
            </a:extLst>
          </p:cNvPr>
          <p:cNvSpPr txBox="1"/>
          <p:nvPr/>
        </p:nvSpPr>
        <p:spPr>
          <a:xfrm>
            <a:off x="5457860" y="2096450"/>
            <a:ext cx="5695723" cy="3154710"/>
          </a:xfrm>
          <a:prstGeom prst="rect">
            <a:avLst/>
          </a:prstGeom>
          <a:solidFill>
            <a:schemeClr val="bg1"/>
          </a:solidFill>
        </p:spPr>
        <p:txBody>
          <a:bodyPr wrap="square" rtlCol="0">
            <a:spAutoFit/>
          </a:bodyPr>
          <a:lstStyle/>
          <a:p>
            <a:r>
              <a:rPr lang="en-GB" sz="19900" dirty="0">
                <a:solidFill>
                  <a:srgbClr val="FF0000"/>
                </a:solidFill>
                <a:latin typeface="Lemon/Milk" panose="020B0603050302020204" pitchFamily="34" charset="0"/>
              </a:rPr>
              <a:t>84</a:t>
            </a:r>
            <a:r>
              <a:rPr lang="en-GB" sz="11500" dirty="0">
                <a:solidFill>
                  <a:srgbClr val="FF0000"/>
                </a:solidFill>
                <a:latin typeface="Lemon/Milk" panose="020B0603050302020204" pitchFamily="34" charset="0"/>
              </a:rPr>
              <a:t>p</a:t>
            </a:r>
            <a:r>
              <a:rPr lang="en-GB" sz="19900" dirty="0">
                <a:solidFill>
                  <a:srgbClr val="FF0000"/>
                </a:solidFill>
                <a:latin typeface="Lemon/Milk" panose="020B0603050302020204" pitchFamily="34" charset="0"/>
              </a:rPr>
              <a:t>!</a:t>
            </a:r>
          </a:p>
        </p:txBody>
      </p:sp>
    </p:spTree>
    <p:extLst>
      <p:ext uri="{BB962C8B-B14F-4D97-AF65-F5344CB8AC3E}">
        <p14:creationId xmlns:p14="http://schemas.microsoft.com/office/powerpoint/2010/main" val="3457669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5556" t="13765" r="8170" b="13074"/>
          <a:stretch/>
        </p:blipFill>
        <p:spPr>
          <a:xfrm>
            <a:off x="433892" y="0"/>
            <a:ext cx="11539370" cy="6115868"/>
          </a:xfrm>
          <a:prstGeom prst="rect">
            <a:avLst/>
          </a:prstGeom>
        </p:spPr>
      </p:pic>
      <p:sp>
        <p:nvSpPr>
          <p:cNvPr id="7" name="TextBox 6"/>
          <p:cNvSpPr txBox="1"/>
          <p:nvPr/>
        </p:nvSpPr>
        <p:spPr>
          <a:xfrm>
            <a:off x="2094482" y="6115868"/>
            <a:ext cx="7608916" cy="830997"/>
          </a:xfrm>
          <a:prstGeom prst="rect">
            <a:avLst/>
          </a:prstGeom>
          <a:noFill/>
        </p:spPr>
        <p:txBody>
          <a:bodyPr wrap="square" rtlCol="0">
            <a:spAutoFit/>
          </a:bodyPr>
          <a:lstStyle/>
          <a:p>
            <a:pPr algn="ctr"/>
            <a:r>
              <a:rPr lang="en-GB" sz="4800" dirty="0">
                <a:latin typeface="Lemon/Milk" panose="020B0603050302020204" pitchFamily="34" charset="0"/>
              </a:rPr>
              <a:t>What can you give?</a:t>
            </a:r>
          </a:p>
        </p:txBody>
      </p:sp>
    </p:spTree>
    <p:extLst>
      <p:ext uri="{BB962C8B-B14F-4D97-AF65-F5344CB8AC3E}">
        <p14:creationId xmlns:p14="http://schemas.microsoft.com/office/powerpoint/2010/main" val="1800204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36941</TotalTime>
  <Words>867</Words>
  <Application>Microsoft Office PowerPoint</Application>
  <PresentationFormat>Widescreen</PresentationFormat>
  <Paragraphs>100</Paragraphs>
  <Slides>21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Lemon/Milk</vt:lpstr>
      <vt:lpstr>Calibri</vt:lpstr>
      <vt:lpstr>Berlin Sans FB Demi</vt:lpstr>
      <vt:lpstr>Arial</vt:lpstr>
      <vt:lpstr>Champagne &amp; Limousines</vt:lpstr>
      <vt:lpstr>Arial Rounded MT Bold</vt:lpstr>
      <vt:lpstr>Calibri Light</vt:lpstr>
      <vt:lpstr>Office Theme</vt:lpstr>
      <vt:lpstr>PowerPoint Presentation</vt:lpstr>
      <vt:lpstr>Let us gather together…</vt:lpstr>
      <vt:lpstr>PowerPoint Presentation</vt:lpstr>
      <vt:lpstr>PowerPoint Presentation</vt:lpstr>
      <vt:lpstr>PowerPoint Presentation</vt:lpstr>
      <vt:lpstr>mission</vt:lpstr>
      <vt:lpstr>PowerPoint Presentation</vt:lpstr>
      <vt:lpstr>Do the Maths!</vt:lpstr>
      <vt:lpstr>PowerPoint Presentation</vt:lpstr>
      <vt:lpstr>Do the Maths!</vt:lpstr>
      <vt:lpstr>PowerPoint Presentation</vt:lpstr>
      <vt:lpstr>Do the Maths!</vt:lpstr>
      <vt:lpstr>PowerPoint Presentation</vt:lpstr>
      <vt:lpstr>Do the Maths!</vt:lpstr>
      <vt:lpstr>But we can do better than that!!</vt:lpstr>
      <vt:lpstr>PowerPoint Presentation</vt:lpstr>
      <vt:lpstr>PowerPoint Presentation</vt:lpstr>
      <vt:lpstr>PowerPoint Presentation</vt:lpstr>
      <vt:lpstr>PowerPoint Presentation</vt:lpstr>
      <vt:lpstr>Let Us Pray…</vt:lpstr>
      <vt:lpstr>PowerPoint Presentation</vt:lpstr>
    </vt:vector>
  </TitlesOfParts>
  <Company>The Becket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Gather</dc:title>
  <dc:creator>L Conlon</dc:creator>
  <cp:lastModifiedBy>L Conlon</cp:lastModifiedBy>
  <cp:revision>59</cp:revision>
  <cp:lastPrinted>2023-03-09T08:21:44Z</cp:lastPrinted>
  <dcterms:created xsi:type="dcterms:W3CDTF">2022-11-03T14:45:36Z</dcterms:created>
  <dcterms:modified xsi:type="dcterms:W3CDTF">2026-03-08T21:33:24Z</dcterms:modified>
</cp:coreProperties>
</file>